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4"/>
    <a:srgbClr val="CB9BE1"/>
    <a:srgbClr val="D499EF"/>
    <a:srgbClr val="BF9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8E0B8-9D5E-42FD-8109-E8D645970E85}" type="datetimeFigureOut">
              <a:rPr lang="pt-PT" smtClean="0"/>
              <a:t>21/01/2020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E77F-C098-40A2-907B-0552059E5B5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481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E77F-C098-40A2-907B-0552059E5B5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786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308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99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773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155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663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669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248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43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679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2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F9FF9"/>
            </a:gs>
            <a:gs pos="50000">
              <a:srgbClr val="D499EF"/>
            </a:gs>
            <a:gs pos="50000">
              <a:srgbClr val="CB9BE1"/>
            </a:gs>
            <a:gs pos="50000">
              <a:srgbClr val="FBD5F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490E-C339-4C74-91CE-405E4516CDC7}" type="datetimeFigureOut">
              <a:rPr lang="pt-PT" smtClean="0"/>
              <a:pPr/>
              <a:t>21/01/2020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EDE4-07AC-4A8F-A65D-7DEAAD853D8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52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080120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en-US" sz="8900" dirty="0"/>
              <a:t>Oral presentation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Lúcia</a:t>
            </a:r>
          </a:p>
          <a:p>
            <a:r>
              <a:rPr lang="pt-PT" dirty="0"/>
              <a:t>6º 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CFB212-E6D6-485C-9AE9-EDE9C10AD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38540"/>
            <a:ext cx="1835696" cy="6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3773016"/>
          </a:xfrm>
        </p:spPr>
        <p:txBody>
          <a:bodyPr/>
          <a:lstStyle/>
          <a:p>
            <a:r>
              <a:rPr lang="en-US" dirty="0"/>
              <a:t>My favorite sport is Basketball.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12776"/>
            <a:ext cx="4608512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781309" cy="2520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24561" r="56438" b="36680"/>
          <a:stretch/>
        </p:blipFill>
        <p:spPr bwMode="auto">
          <a:xfrm>
            <a:off x="4932040" y="1556792"/>
            <a:ext cx="3513997" cy="3651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1804174"/>
            <a:ext cx="46085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am slim, tall and I am beautiful.</a:t>
            </a:r>
          </a:p>
          <a:p>
            <a:r>
              <a:rPr lang="en-US" sz="3200" dirty="0"/>
              <a:t>I have got glasses.</a:t>
            </a:r>
          </a:p>
          <a:p>
            <a:r>
              <a:rPr lang="en-US" sz="3200" dirty="0"/>
              <a:t>My hair is long, straight and light brown.</a:t>
            </a:r>
          </a:p>
          <a:p>
            <a:r>
              <a:rPr lang="en-US" sz="3200" dirty="0"/>
              <a:t>My eyes are small and green.</a:t>
            </a:r>
          </a:p>
          <a:p>
            <a:endParaRPr lang="pt-PT" dirty="0"/>
          </a:p>
        </p:txBody>
      </p:sp>
      <p:sp>
        <p:nvSpPr>
          <p:cNvPr id="6146" name="AutoShape 2" descr="Resultado de imagem para emoj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6" name="Imagem 5" descr="12312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2348880"/>
            <a:ext cx="535508" cy="4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81128"/>
          </a:xfrm>
        </p:spPr>
        <p:txBody>
          <a:bodyPr/>
          <a:lstStyle/>
          <a:p>
            <a:r>
              <a:rPr lang="en-US" dirty="0"/>
              <a:t>I am </a:t>
            </a:r>
            <a:r>
              <a:rPr lang="en-US" dirty="0">
                <a:solidFill>
                  <a:srgbClr val="00B050"/>
                </a:solidFill>
              </a:rPr>
              <a:t>polite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funny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happy</a:t>
            </a:r>
            <a:r>
              <a:rPr lang="en-US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34" y="1196752"/>
            <a:ext cx="226825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2299883" cy="2352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t="-7755" r="1309" b="7755"/>
          <a:stretch/>
        </p:blipFill>
        <p:spPr bwMode="auto">
          <a:xfrm>
            <a:off x="899592" y="-315416"/>
            <a:ext cx="7138635" cy="763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2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6793"/>
            <a:ext cx="4283968" cy="3240359"/>
          </a:xfrm>
        </p:spPr>
        <p:txBody>
          <a:bodyPr/>
          <a:lstStyle/>
          <a:p>
            <a:r>
              <a:rPr lang="en-US" dirty="0"/>
              <a:t>HELLO!!!</a:t>
            </a:r>
          </a:p>
          <a:p>
            <a:r>
              <a:rPr lang="en-US" dirty="0"/>
              <a:t>My name is </a:t>
            </a:r>
            <a:r>
              <a:rPr lang="pt-PT" dirty="0"/>
              <a:t>Lúcia</a:t>
            </a:r>
            <a:r>
              <a:rPr lang="en-US" dirty="0"/>
              <a:t> and my surname is </a:t>
            </a:r>
            <a:r>
              <a:rPr lang="pt-PT" dirty="0"/>
              <a:t>Soares.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0394">
            <a:off x="5284826" y="1033942"/>
            <a:ext cx="3158753" cy="2667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365104"/>
            <a:ext cx="4752528" cy="17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2692895"/>
          </a:xfrm>
        </p:spPr>
        <p:txBody>
          <a:bodyPr/>
          <a:lstStyle/>
          <a:p>
            <a:r>
              <a:rPr lang="en-US" dirty="0"/>
              <a:t>My birthday is on 2nd of November.</a:t>
            </a:r>
          </a:p>
          <a:p>
            <a:r>
              <a:rPr lang="en-US" dirty="0"/>
              <a:t>I am eleven years old.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0"/>
          <a:stretch/>
        </p:blipFill>
        <p:spPr bwMode="auto">
          <a:xfrm rot="20497609">
            <a:off x="5567224" y="3650205"/>
            <a:ext cx="3138686" cy="2253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3"/>
          <a:stretch/>
        </p:blipFill>
        <p:spPr bwMode="auto">
          <a:xfrm>
            <a:off x="755576" y="3789040"/>
            <a:ext cx="2596231" cy="2328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9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7"/>
            <a:ext cx="5112568" cy="3312368"/>
          </a:xfrm>
        </p:spPr>
        <p:txBody>
          <a:bodyPr/>
          <a:lstStyle/>
          <a:p>
            <a:r>
              <a:rPr lang="en-US" dirty="0"/>
              <a:t>I am from Portugal ,so I’m </a:t>
            </a:r>
            <a:r>
              <a:rPr lang="pt-PT" dirty="0"/>
              <a:t>Portuguese.</a:t>
            </a:r>
          </a:p>
          <a:p>
            <a:endParaRPr lang="pt-PT" dirty="0"/>
          </a:p>
        </p:txBody>
      </p:sp>
      <p:pic>
        <p:nvPicPr>
          <p:cNvPr id="2050" name="Picture 2" descr="F:\DCIM\Camera\IMG_20191208_110855.jpg"/>
          <p:cNvPicPr>
            <a:picLocks noChangeAspect="1" noChangeArrowheads="1"/>
          </p:cNvPicPr>
          <p:nvPr/>
        </p:nvPicPr>
        <p:blipFill>
          <a:blip r:embed="rId2" cstate="print"/>
          <a:srcRect t="14706" b="11029"/>
          <a:stretch>
            <a:fillRect/>
          </a:stretch>
        </p:blipFill>
        <p:spPr bwMode="auto">
          <a:xfrm>
            <a:off x="755576" y="2996952"/>
            <a:ext cx="3888432" cy="367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 descr="33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12776"/>
            <a:ext cx="280672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0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live in </a:t>
            </a:r>
            <a:r>
              <a:rPr lang="pt-PT" dirty="0"/>
              <a:t>Pindelo.</a:t>
            </a:r>
          </a:p>
          <a:p>
            <a:r>
              <a:rPr lang="en-US" dirty="0"/>
              <a:t>My</a:t>
            </a:r>
            <a:r>
              <a:rPr lang="pt-PT" dirty="0"/>
              <a:t> </a:t>
            </a:r>
            <a:r>
              <a:rPr lang="en-US" dirty="0"/>
              <a:t>address is </a:t>
            </a:r>
            <a:r>
              <a:rPr lang="pt-PT" dirty="0"/>
              <a:t>Leiras </a:t>
            </a:r>
            <a:r>
              <a:rPr lang="en-US" dirty="0"/>
              <a:t>street.</a:t>
            </a:r>
            <a:r>
              <a:rPr lang="pt-PT" dirty="0"/>
              <a:t> </a:t>
            </a: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480387" cy="2610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48880"/>
            <a:ext cx="2865107" cy="300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8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754760" cy="4133056"/>
          </a:xfrm>
        </p:spPr>
        <p:txBody>
          <a:bodyPr/>
          <a:lstStyle/>
          <a:p>
            <a:r>
              <a:rPr lang="en-US" dirty="0"/>
              <a:t>My favorite singers are AURORA and Alan Walker.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6551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760">
            <a:off x="924501" y="3165878"/>
            <a:ext cx="3557564" cy="3557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3538736" cy="3052936"/>
          </a:xfrm>
        </p:spPr>
        <p:txBody>
          <a:bodyPr/>
          <a:lstStyle/>
          <a:p>
            <a:r>
              <a:rPr lang="en-US" dirty="0"/>
              <a:t>I’m a student.</a:t>
            </a:r>
          </a:p>
          <a:p>
            <a:r>
              <a:rPr lang="en-US" dirty="0"/>
              <a:t>My favorite subject is science.</a:t>
            </a:r>
          </a:p>
        </p:txBody>
      </p:sp>
      <p:pic>
        <p:nvPicPr>
          <p:cNvPr id="1026" name="Picture 2" descr="F:\DCIM\Camera\IMG_20191208_110510.jpg"/>
          <p:cNvPicPr>
            <a:picLocks noChangeAspect="1" noChangeArrowheads="1"/>
          </p:cNvPicPr>
          <p:nvPr/>
        </p:nvPicPr>
        <p:blipFill>
          <a:blip r:embed="rId2" cstate="print"/>
          <a:srcRect t="12821" b="7692"/>
          <a:stretch>
            <a:fillRect/>
          </a:stretch>
        </p:blipFill>
        <p:spPr bwMode="auto">
          <a:xfrm>
            <a:off x="5292080" y="1844824"/>
            <a:ext cx="317312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911" t="26682" r="38873" b="18740"/>
          <a:stretch>
            <a:fillRect/>
          </a:stretch>
        </p:blipFill>
        <p:spPr bwMode="auto">
          <a:xfrm>
            <a:off x="467544" y="3501008"/>
            <a:ext cx="432048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9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845024"/>
          </a:xfrm>
        </p:spPr>
        <p:txBody>
          <a:bodyPr/>
          <a:lstStyle/>
          <a:p>
            <a:r>
              <a:rPr lang="en-US" dirty="0"/>
              <a:t>I live which my parents and I haven’t got any brothers or sisters.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530831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icar 3"/>
          <p:cNvSpPr/>
          <p:nvPr/>
        </p:nvSpPr>
        <p:spPr>
          <a:xfrm>
            <a:off x="1562727" y="3140968"/>
            <a:ext cx="4968552" cy="4032448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179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3845024"/>
          </a:xfrm>
        </p:spPr>
        <p:txBody>
          <a:bodyPr/>
          <a:lstStyle/>
          <a:p>
            <a:r>
              <a:rPr lang="en-US" dirty="0"/>
              <a:t>I Have got a pet.</a:t>
            </a:r>
          </a:p>
          <a:p>
            <a:r>
              <a:rPr lang="en-US" dirty="0"/>
              <a:t>It’s a white  cat.</a:t>
            </a:r>
          </a:p>
        </p:txBody>
      </p:sp>
      <p:pic>
        <p:nvPicPr>
          <p:cNvPr id="3074" name="Picture 2" descr="F:\DCIM\Camera\IMG_20191208_11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068960"/>
            <a:ext cx="3816423" cy="34529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F:\DCIM\Camera\IMG_20150101_013707_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24944"/>
            <a:ext cx="3084489" cy="3787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7" name="AutoShape 5" descr="Resultado de imagem para coraçao com g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9" name="AutoShape 7" descr="Resultado de imagem para coraçao com g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cattttttt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0088" y="0"/>
            <a:ext cx="1603912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144</Words>
  <Application>Microsoft Office PowerPoint</Application>
  <PresentationFormat>Apresentação no Ecrã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 Oral presentation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presentation</dc:title>
  <dc:creator>Utilizador</dc:creator>
  <cp:lastModifiedBy>Fernando</cp:lastModifiedBy>
  <cp:revision>11</cp:revision>
  <dcterms:created xsi:type="dcterms:W3CDTF">2019-12-09T14:04:54Z</dcterms:created>
  <dcterms:modified xsi:type="dcterms:W3CDTF">2020-01-21T12:43:59Z</dcterms:modified>
</cp:coreProperties>
</file>