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80" autoAdjust="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272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668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10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85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02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3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40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48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735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971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744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9C45-89E8-4CD1-9DDA-ED65F4499443}" type="datetimeFigureOut">
              <a:rPr lang="pt-PT" smtClean="0"/>
              <a:t>31-10-2019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385A-D371-4E9A-9F8C-4C70F0FFEC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51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5437" y="620688"/>
            <a:ext cx="7772400" cy="1440160"/>
          </a:xfrm>
        </p:spPr>
        <p:txBody>
          <a:bodyPr>
            <a:normAutofit/>
          </a:bodyPr>
          <a:lstStyle/>
          <a:p>
            <a:r>
              <a:rPr lang="pt-PT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espelho ou o Retrato Vivo</a:t>
            </a:r>
            <a:endParaRPr lang="pt-PT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02" y="2786647"/>
            <a:ext cx="4547070" cy="325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7677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14" y="329526"/>
            <a:ext cx="856680" cy="11334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b="1" dirty="0"/>
              <a:t/>
            </a:r>
            <a:br>
              <a:rPr lang="pt-PT" sz="2000" b="1" dirty="0"/>
            </a:b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b="1" dirty="0"/>
              <a:t/>
            </a:r>
            <a:br>
              <a:rPr lang="pt-PT" sz="2000" b="1" dirty="0"/>
            </a:b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b="1" dirty="0"/>
              <a:t/>
            </a:r>
            <a:br>
              <a:rPr lang="pt-PT" sz="2000" b="1" dirty="0"/>
            </a:br>
            <a:r>
              <a:rPr lang="pt-PT" sz="2000" b="1" dirty="0" smtClean="0"/>
              <a:t/>
            </a:r>
            <a:br>
              <a:rPr lang="pt-PT" sz="2000" b="1" dirty="0" smtClean="0"/>
            </a:br>
            <a:r>
              <a:rPr lang="pt-PT" sz="2000" b="1" dirty="0"/>
              <a:t/>
            </a:r>
            <a:br>
              <a:rPr lang="pt-PT" sz="2000" b="1" dirty="0"/>
            </a:br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400" b="1" dirty="0" smtClean="0"/>
              <a:t>“ Em redor havia um jardim maravilhoso onde entre rochedos, musgos e lanternas de pedra cresciam pinheiros, </a:t>
            </a:r>
            <a:r>
              <a:rPr lang="pt-PT" sz="2400" b="1" dirty="0" err="1" smtClean="0"/>
              <a:t>bambus,cerejeiras,macieiras,azálias,cameleiras,lírios</a:t>
            </a:r>
            <a:r>
              <a:rPr lang="pt-PT" sz="2400" b="1" dirty="0" smtClean="0"/>
              <a:t> e crisântemos.”</a:t>
            </a:r>
            <a:endParaRPr lang="pt-PT" sz="2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420569"/>
            <a:ext cx="8229600" cy="1568272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</a:t>
            </a:r>
            <a:r>
              <a:rPr lang="pt-PT" sz="2400" dirty="0" smtClean="0"/>
              <a:t>Era uma vez uma família que vivia numa aldeia no Japão.</a:t>
            </a:r>
            <a:endParaRPr lang="pt-PT" sz="2400" dirty="0"/>
          </a:p>
        </p:txBody>
      </p:sp>
      <p:pic>
        <p:nvPicPr>
          <p:cNvPr id="4" name="Imagem 3" descr="Resultado de imagem para casas japones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" y="3212976"/>
            <a:ext cx="3592670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011" y="4084535"/>
            <a:ext cx="2890663" cy="2704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342" y="3043590"/>
            <a:ext cx="2580342" cy="2473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6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40"/>
            <a:ext cx="4297844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31736" y="1556792"/>
            <a:ext cx="4272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</a:t>
            </a:r>
            <a:r>
              <a:rPr lang="pt-PT" sz="2400" dirty="0" smtClean="0"/>
              <a:t>O seu marido era vendedor , e foi para </a:t>
            </a:r>
            <a:r>
              <a:rPr lang="pt-PT" sz="2400" dirty="0" err="1" smtClean="0"/>
              <a:t>Kioto</a:t>
            </a:r>
            <a:r>
              <a:rPr lang="pt-PT" sz="2400" dirty="0" smtClean="0"/>
              <a:t> , e só regressou ao final de 4 meses.</a:t>
            </a:r>
          </a:p>
          <a:p>
            <a:r>
              <a:rPr lang="pt-PT" sz="2400" dirty="0" smtClean="0"/>
              <a:t>  Quando regressou trouxe vários presentes: ,sedas ,tecidos e um</a:t>
            </a:r>
            <a:r>
              <a:rPr lang="pt-PT" sz="2400" b="1" dirty="0" smtClean="0"/>
              <a:t> espelho</a:t>
            </a:r>
            <a:r>
              <a:rPr lang="pt-PT" sz="2400" dirty="0" smtClean="0"/>
              <a:t>!</a:t>
            </a:r>
            <a:endParaRPr lang="pt-PT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8401"/>
          <a:stretch/>
        </p:blipFill>
        <p:spPr>
          <a:xfrm>
            <a:off x="5295856" y="3771954"/>
            <a:ext cx="3342484" cy="306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4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97183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76056" y="1844824"/>
            <a:ext cx="4067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 A mulher não sabia que era tão bonita pois nunca se vira ao espelho.</a:t>
            </a:r>
          </a:p>
          <a:p>
            <a:r>
              <a:rPr lang="pt-PT" sz="2400" dirty="0" smtClean="0"/>
              <a:t>Passado alguns dias , a senhora estava a tornar - se vaidosa e arrogante.</a:t>
            </a:r>
          </a:p>
          <a:p>
            <a:r>
              <a:rPr lang="pt-PT" sz="2400" dirty="0" smtClean="0"/>
              <a:t>  Guardou o espelho imediatamente, para não ser uma pessoa orgulhosa.</a:t>
            </a:r>
          </a:p>
        </p:txBody>
      </p:sp>
    </p:spTree>
    <p:extLst>
      <p:ext uri="{BB962C8B-B14F-4D97-AF65-F5344CB8AC3E}">
        <p14:creationId xmlns:p14="http://schemas.microsoft.com/office/powerpoint/2010/main" val="6399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2889"/>
            <a:ext cx="8229600" cy="1143000"/>
          </a:xfrm>
        </p:spPr>
        <p:txBody>
          <a:bodyPr>
            <a:normAutofit/>
          </a:bodyPr>
          <a:lstStyle/>
          <a:p>
            <a:r>
              <a:rPr lang="pt-PT" sz="3100" b="1" dirty="0" smtClean="0"/>
              <a:t>“ Tinham uma filha pequenina muito bonita que era o </a:t>
            </a:r>
            <a:r>
              <a:rPr lang="pt-PT" sz="3100" b="1" dirty="0" err="1" smtClean="0"/>
              <a:t>retrato</a:t>
            </a:r>
            <a:r>
              <a:rPr lang="pt-PT" sz="3100" b="1" dirty="0" smtClean="0"/>
              <a:t> vivo da sua mãe”</a:t>
            </a:r>
            <a:endParaRPr lang="pt-PT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422"/>
            <a:ext cx="3600400" cy="40930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04048" y="2624137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</a:t>
            </a:r>
            <a:r>
              <a:rPr lang="pt-PT" sz="2400" dirty="0" smtClean="0"/>
              <a:t>Passados alguns anos, a mãe ficou com uma doença terminal, e antes de morrer deu indicações à sua filha, do local onde se encontrava o espelho!</a:t>
            </a:r>
          </a:p>
          <a:p>
            <a:r>
              <a:rPr lang="pt-PT" sz="2400" dirty="0"/>
              <a:t> </a:t>
            </a:r>
            <a:r>
              <a:rPr lang="pt-PT" sz="2400" dirty="0" smtClean="0"/>
              <a:t>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8252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 Como a filha era extremamente parecida com a mãe, esta antes de morrer disse-lhe para todos os dias pela noite, falava com o espelho e a” mãe apareceria</a:t>
            </a:r>
            <a:r>
              <a:rPr lang="pt-PT" sz="2400" dirty="0" smtClean="0"/>
              <a:t>”!</a:t>
            </a:r>
          </a:p>
          <a:p>
            <a:endParaRPr lang="pt-PT" sz="2400" dirty="0"/>
          </a:p>
          <a:p>
            <a:r>
              <a:rPr lang="pt-PT" sz="2800" b="1" dirty="0" smtClean="0"/>
              <a:t>“ Chamou a filha e ensinou-lhe o lugar em que guardara a caixa com o espelho...”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929910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 smtClean="0"/>
              <a:t>O Japão, é um país </a:t>
            </a:r>
          </a:p>
          <a:p>
            <a:pPr marL="0" indent="0">
              <a:buNone/>
            </a:pPr>
            <a:r>
              <a:rPr lang="pt-PT" sz="2800" dirty="0" smtClean="0"/>
              <a:t>onde a  poluição</a:t>
            </a:r>
          </a:p>
          <a:p>
            <a:pPr marL="0" indent="0">
              <a:buNone/>
            </a:pPr>
            <a:r>
              <a:rPr lang="pt-PT" sz="2800" dirty="0" smtClean="0"/>
              <a:t>está em extinção.</a:t>
            </a:r>
          </a:p>
          <a:p>
            <a:endParaRPr lang="pt-PT" sz="2800" dirty="0"/>
          </a:p>
          <a:p>
            <a:pPr marL="0" indent="0">
              <a:buNone/>
            </a:pPr>
            <a:r>
              <a:rPr lang="pt-PT" sz="2800" dirty="0" smtClean="0"/>
              <a:t>Vamos seguir este exemplo</a:t>
            </a:r>
          </a:p>
          <a:p>
            <a:pPr marL="0" indent="0">
              <a:buNone/>
            </a:pPr>
            <a:r>
              <a:rPr lang="pt-PT" sz="2800" dirty="0" smtClean="0"/>
              <a:t>Digamos todos não </a:t>
            </a:r>
          </a:p>
          <a:p>
            <a:pPr marL="0" indent="0">
              <a:buNone/>
            </a:pPr>
            <a:r>
              <a:rPr lang="pt-PT" sz="2800" dirty="0" smtClean="0"/>
              <a:t>A poluir a nossa casa</a:t>
            </a:r>
          </a:p>
          <a:p>
            <a:pPr marL="0" indent="0">
              <a:buNone/>
            </a:pPr>
            <a:r>
              <a:rPr lang="pt-PT" sz="2800" dirty="0" smtClean="0"/>
              <a:t>para não vermos o “planeta azul</a:t>
            </a:r>
            <a:r>
              <a:rPr lang="pt-PT" sz="2800" smtClean="0"/>
              <a:t>” cor de </a:t>
            </a:r>
            <a:r>
              <a:rPr lang="pt-PT" sz="2800" dirty="0" smtClean="0"/>
              <a:t>brasa.</a:t>
            </a:r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079" t="13118" r="26914" b="13271"/>
          <a:stretch/>
        </p:blipFill>
        <p:spPr>
          <a:xfrm>
            <a:off x="4788024" y="1291564"/>
            <a:ext cx="3312368" cy="33123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967296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234</Words>
  <Application>Microsoft Office PowerPoint</Application>
  <PresentationFormat>Apresentação no Ecrã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O espelho ou o Retrato Vivo</vt:lpstr>
      <vt:lpstr>         “ Em redor havia um jardim maravilhoso onde entre rochedos, musgos e lanternas de pedra cresciam pinheiros, bambus,cerejeiras,macieiras,azálias,cameleiras,lírios e crisântemos.”</vt:lpstr>
      <vt:lpstr>Apresentação do PowerPoint</vt:lpstr>
      <vt:lpstr>Apresentação do PowerPoint</vt:lpstr>
      <vt:lpstr>“ Tinham uma filha pequenina muito bonita que era o retrato vivo da sua mãe”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ARVORE/Retrato Vivo</dc:title>
  <dc:creator>Utilizador</dc:creator>
  <cp:lastModifiedBy>Utilizador</cp:lastModifiedBy>
  <cp:revision>13</cp:revision>
  <cp:lastPrinted>2019-10-29T16:00:37Z</cp:lastPrinted>
  <dcterms:created xsi:type="dcterms:W3CDTF">2019-09-27T13:12:27Z</dcterms:created>
  <dcterms:modified xsi:type="dcterms:W3CDTF">2019-10-31T09:13:12Z</dcterms:modified>
</cp:coreProperties>
</file>