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B928"/>
    <a:srgbClr val="FFFE5D"/>
    <a:srgbClr val="CCF953"/>
    <a:srgbClr val="76B731"/>
    <a:srgbClr val="5BA5FA"/>
    <a:srgbClr val="89C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953"/>
            </a:gs>
            <a:gs pos="33000">
              <a:srgbClr val="89CC42"/>
            </a:gs>
            <a:gs pos="63000">
              <a:srgbClr val="5BA5FA"/>
            </a:gs>
            <a:gs pos="85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altLang="en-US" sz="9600" cap="small" dirty="0" err="1">
                <a:solidFill>
                  <a:srgbClr val="CCF953"/>
                </a:solidFill>
              </a:rPr>
              <a:t>Household</a:t>
            </a:r>
            <a:r>
              <a:rPr lang="pt-PT" altLang="en-US" sz="9600" cap="small" dirty="0">
                <a:solidFill>
                  <a:srgbClr val="CCF953"/>
                </a:solidFill>
              </a:rPr>
              <a:t> Chores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altLang="en-US" dirty="0"/>
              <a:t>Inês Carreira</a:t>
            </a:r>
          </a:p>
          <a:p>
            <a:r>
              <a:rPr lang="pt-PT" altLang="en-US" dirty="0"/>
              <a:t>6ºF</a:t>
            </a:r>
          </a:p>
        </p:txBody>
      </p:sp>
      <p:pic>
        <p:nvPicPr>
          <p:cNvPr id="4" name="Tones and I - Dance Monkey (Lyrics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0" y="632460"/>
            <a:ext cx="619125" cy="4902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3B14DEE-877D-4ABF-8ABE-38A4571ED7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5735637"/>
            <a:ext cx="2770909" cy="90994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2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5" y="270510"/>
            <a:ext cx="2952115" cy="2209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 de Texto 4"/>
          <p:cNvSpPr txBox="1"/>
          <p:nvPr/>
        </p:nvSpPr>
        <p:spPr>
          <a:xfrm>
            <a:off x="289560" y="2872105"/>
            <a:ext cx="3016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400" dirty="0" err="1">
                <a:solidFill>
                  <a:srgbClr val="FFFE5D"/>
                </a:solidFill>
              </a:rPr>
              <a:t>Make</a:t>
            </a:r>
            <a:r>
              <a:rPr lang="pt-PT" altLang="en-US" sz="2400" dirty="0">
                <a:solidFill>
                  <a:srgbClr val="FFFE5D"/>
                </a:solidFill>
              </a:rPr>
              <a:t> </a:t>
            </a:r>
            <a:r>
              <a:rPr lang="pt-PT" altLang="en-US" sz="2400" dirty="0" err="1">
                <a:solidFill>
                  <a:srgbClr val="FFFE5D"/>
                </a:solidFill>
              </a:rPr>
              <a:t>the</a:t>
            </a:r>
            <a:r>
              <a:rPr lang="pt-PT" altLang="en-US" sz="2400" dirty="0">
                <a:solidFill>
                  <a:srgbClr val="FFFE5D"/>
                </a:solidFill>
              </a:rPr>
              <a:t> </a:t>
            </a:r>
            <a:r>
              <a:rPr lang="pt-PT" altLang="en-US" sz="2400" dirty="0" err="1">
                <a:solidFill>
                  <a:srgbClr val="FFFE5D"/>
                </a:solidFill>
              </a:rPr>
              <a:t>bed</a:t>
            </a:r>
            <a:endParaRPr lang="pt-PT" altLang="en-US" sz="2400" dirty="0">
              <a:solidFill>
                <a:srgbClr val="FFFE5D"/>
              </a:solidFill>
            </a:endParaRPr>
          </a:p>
          <a:p>
            <a:r>
              <a:rPr lang="pt-PT" altLang="en-US" sz="2400" dirty="0">
                <a:solidFill>
                  <a:srgbClr val="FFFE5D"/>
                </a:solidFill>
              </a:rPr>
              <a:t>(Fazer a cama)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815" y="270510"/>
            <a:ext cx="2622550" cy="30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 de Texto 6"/>
          <p:cNvSpPr txBox="1"/>
          <p:nvPr/>
        </p:nvSpPr>
        <p:spPr>
          <a:xfrm>
            <a:off x="3994150" y="3702050"/>
            <a:ext cx="2596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400" dirty="0" err="1">
                <a:solidFill>
                  <a:schemeClr val="accent2">
                    <a:lumMod val="75000"/>
                  </a:schemeClr>
                </a:solidFill>
              </a:rPr>
              <a:t>Tidy</a:t>
            </a:r>
            <a:r>
              <a:rPr lang="pt-PT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altLang="en-US" sz="24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t-PT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altLang="en-US" sz="2400" dirty="0" err="1">
                <a:solidFill>
                  <a:schemeClr val="accent2">
                    <a:lumMod val="75000"/>
                  </a:schemeClr>
                </a:solidFill>
              </a:rPr>
              <a:t>bedroom</a:t>
            </a:r>
            <a:endParaRPr lang="pt-PT" alt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PT" altLang="en-US" sz="2400" dirty="0">
                <a:solidFill>
                  <a:schemeClr val="accent2">
                    <a:lumMod val="75000"/>
                  </a:schemeClr>
                </a:solidFill>
              </a:rPr>
              <a:t>(Arrumar o quarto</a:t>
            </a:r>
            <a:r>
              <a:rPr lang="pt-PT" alt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6590" y="270510"/>
            <a:ext cx="253111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205" y="270510"/>
            <a:ext cx="2225675" cy="317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 de Texto 9"/>
          <p:cNvSpPr txBox="1"/>
          <p:nvPr/>
        </p:nvSpPr>
        <p:spPr>
          <a:xfrm>
            <a:off x="7063105" y="3742690"/>
            <a:ext cx="2177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400">
                <a:solidFill>
                  <a:srgbClr val="002060"/>
                </a:solidFill>
              </a:rPr>
              <a:t>Set the table</a:t>
            </a:r>
          </a:p>
          <a:p>
            <a:r>
              <a:rPr lang="pt-PT" altLang="en-US" sz="2400">
                <a:solidFill>
                  <a:srgbClr val="002060"/>
                </a:solidFill>
              </a:rPr>
              <a:t>(Pôr a mesa</a:t>
            </a:r>
            <a:r>
              <a:rPr lang="pt-PT" altLang="en-US"/>
              <a:t>)</a:t>
            </a:r>
          </a:p>
        </p:txBody>
      </p:sp>
      <p:sp>
        <p:nvSpPr>
          <p:cNvPr id="11" name="Caixa de Texto 10"/>
          <p:cNvSpPr txBox="1"/>
          <p:nvPr/>
        </p:nvSpPr>
        <p:spPr>
          <a:xfrm>
            <a:off x="9626600" y="2690495"/>
            <a:ext cx="2370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400" dirty="0">
                <a:solidFill>
                  <a:schemeClr val="accent2">
                    <a:lumMod val="75000"/>
                  </a:schemeClr>
                </a:solidFill>
              </a:rPr>
              <a:t>Cook</a:t>
            </a:r>
          </a:p>
          <a:p>
            <a:r>
              <a:rPr lang="pt-PT" altLang="en-US" sz="2400" dirty="0">
                <a:solidFill>
                  <a:schemeClr val="accent2"/>
                </a:solidFill>
              </a:rPr>
              <a:t>(cozinhar)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0" y="283210"/>
            <a:ext cx="25527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 de Texto 2"/>
          <p:cNvSpPr txBox="1"/>
          <p:nvPr/>
        </p:nvSpPr>
        <p:spPr>
          <a:xfrm>
            <a:off x="450850" y="2710815"/>
            <a:ext cx="2580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400">
                <a:solidFill>
                  <a:srgbClr val="FFFFFF"/>
                </a:solidFill>
              </a:rPr>
              <a:t>Do the washing up</a:t>
            </a:r>
          </a:p>
          <a:p>
            <a:r>
              <a:rPr lang="pt-PT" altLang="en-US" sz="2400">
                <a:solidFill>
                  <a:srgbClr val="FFFFFF"/>
                </a:solidFill>
              </a:rPr>
              <a:t>(Lavar a loiça)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555" y="264160"/>
            <a:ext cx="278638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 de Texto 4"/>
          <p:cNvSpPr txBox="1"/>
          <p:nvPr/>
        </p:nvSpPr>
        <p:spPr>
          <a:xfrm>
            <a:off x="8089265" y="2690495"/>
            <a:ext cx="35159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400" dirty="0">
                <a:solidFill>
                  <a:schemeClr val="accent2">
                    <a:lumMod val="75000"/>
                  </a:schemeClr>
                </a:solidFill>
              </a:rPr>
              <a:t>Take </a:t>
            </a:r>
            <a:r>
              <a:rPr lang="pt-PT" altLang="en-US" sz="24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t-PT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PT" altLang="en-US" sz="2400" dirty="0" err="1">
                <a:solidFill>
                  <a:schemeClr val="accent2">
                    <a:lumMod val="75000"/>
                  </a:schemeClr>
                </a:solidFill>
              </a:rPr>
              <a:t>rubbish</a:t>
            </a:r>
            <a:r>
              <a:rPr lang="pt-PT" altLang="en-US" sz="2400" dirty="0">
                <a:solidFill>
                  <a:schemeClr val="accent2">
                    <a:lumMod val="75000"/>
                  </a:schemeClr>
                </a:solidFill>
              </a:rPr>
              <a:t> out</a:t>
            </a:r>
          </a:p>
          <a:p>
            <a:r>
              <a:rPr lang="pt-PT" altLang="en-US" sz="2400" dirty="0">
                <a:solidFill>
                  <a:schemeClr val="accent2"/>
                </a:solidFill>
              </a:rPr>
              <a:t>(Levar o lixo)</a:t>
            </a:r>
            <a:endParaRPr lang="pt-PT" altLang="en-US" dirty="0"/>
          </a:p>
          <a:p>
            <a:endParaRPr lang="pt-PT" alt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" y="3540760"/>
            <a:ext cx="2071370" cy="243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 de Texto 7"/>
          <p:cNvSpPr txBox="1"/>
          <p:nvPr/>
        </p:nvSpPr>
        <p:spPr>
          <a:xfrm>
            <a:off x="285115" y="6008370"/>
            <a:ext cx="3192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200" dirty="0" err="1">
                <a:solidFill>
                  <a:schemeClr val="accent4"/>
                </a:solidFill>
              </a:rPr>
              <a:t>Clean</a:t>
            </a:r>
            <a:r>
              <a:rPr lang="pt-PT" altLang="en-US" sz="2200" dirty="0">
                <a:solidFill>
                  <a:schemeClr val="accent4"/>
                </a:solidFill>
              </a:rPr>
              <a:t> </a:t>
            </a:r>
            <a:r>
              <a:rPr lang="pt-PT" altLang="en-US" sz="2200" dirty="0" err="1">
                <a:solidFill>
                  <a:schemeClr val="accent4"/>
                </a:solidFill>
              </a:rPr>
              <a:t>the</a:t>
            </a:r>
            <a:r>
              <a:rPr lang="pt-PT" altLang="en-US" sz="2200" dirty="0">
                <a:solidFill>
                  <a:schemeClr val="accent4"/>
                </a:solidFill>
              </a:rPr>
              <a:t> </a:t>
            </a:r>
            <a:r>
              <a:rPr lang="pt-PT" altLang="en-US" sz="2200" dirty="0" err="1">
                <a:solidFill>
                  <a:schemeClr val="accent4"/>
                </a:solidFill>
              </a:rPr>
              <a:t>bathroom</a:t>
            </a:r>
            <a:endParaRPr lang="pt-PT" altLang="en-US" sz="2200" dirty="0">
              <a:solidFill>
                <a:schemeClr val="accent4"/>
              </a:solidFill>
            </a:endParaRPr>
          </a:p>
          <a:p>
            <a:r>
              <a:rPr lang="pt-PT" altLang="en-US" sz="2200" dirty="0">
                <a:solidFill>
                  <a:schemeClr val="accent4"/>
                </a:solidFill>
              </a:rPr>
              <a:t>(Limpar a casa-de-banho)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080" y="283210"/>
            <a:ext cx="2775585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 de Texto 9"/>
          <p:cNvSpPr txBox="1"/>
          <p:nvPr/>
        </p:nvSpPr>
        <p:spPr>
          <a:xfrm>
            <a:off x="3676650" y="2726690"/>
            <a:ext cx="3257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400">
                <a:solidFill>
                  <a:srgbClr val="7030A0"/>
                </a:solidFill>
              </a:rPr>
              <a:t>Do the ironing</a:t>
            </a:r>
          </a:p>
          <a:p>
            <a:r>
              <a:rPr lang="pt-PT" altLang="en-US" sz="2400">
                <a:solidFill>
                  <a:srgbClr val="7030A0"/>
                </a:solidFill>
              </a:rPr>
              <a:t>(Passar a ferro)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730" y="3540760"/>
            <a:ext cx="3757295" cy="229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ixa de Texto 11"/>
          <p:cNvSpPr txBox="1"/>
          <p:nvPr/>
        </p:nvSpPr>
        <p:spPr>
          <a:xfrm>
            <a:off x="3676650" y="5946775"/>
            <a:ext cx="4015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400">
                <a:solidFill>
                  <a:srgbClr val="C00000"/>
                </a:solidFill>
              </a:rPr>
              <a:t>Wash the car</a:t>
            </a:r>
          </a:p>
          <a:p>
            <a:r>
              <a:rPr lang="pt-PT" altLang="en-US" sz="2400">
                <a:solidFill>
                  <a:srgbClr val="C00000"/>
                </a:solidFill>
              </a:rPr>
              <a:t>(Lavar o carro)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</Words>
  <Application>Microsoft Office PowerPoint</Application>
  <PresentationFormat>Ecrã Panorâmico</PresentationFormat>
  <Paragraphs>21</Paragraphs>
  <Slides>3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Household Chores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Household Chores</dc:title>
  <dc:creator>Utilizador</dc:creator>
  <cp:lastModifiedBy>Fernando</cp:lastModifiedBy>
  <cp:revision>4</cp:revision>
  <dcterms:created xsi:type="dcterms:W3CDTF">2019-11-19T20:14:00Z</dcterms:created>
  <dcterms:modified xsi:type="dcterms:W3CDTF">2020-01-22T16:44:42Z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2070-11.2.0.9070</vt:lpwstr>
  </property>
</Properties>
</file>