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D598E8"/>
    <a:srgbClr val="FFE7AB"/>
    <a:srgbClr val="FFF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490F9-7C08-4C29-A149-86D886CC2D30}" type="datetimeFigureOut">
              <a:rPr lang="pt-PT" smtClean="0"/>
              <a:t>22/01/2020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AE315-211D-4D05-B302-CD509462A03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163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2">
                <a:lumMod val="60000"/>
                <a:lumOff val="40000"/>
                <a:alpha val="85000"/>
              </a:schemeClr>
            </a:gs>
            <a:gs pos="66000">
              <a:schemeClr val="accent6">
                <a:lumMod val="60000"/>
                <a:lumOff val="40000"/>
                <a:alpha val="76000"/>
              </a:schemeClr>
            </a:gs>
            <a:gs pos="86000">
              <a:srgbClr val="FFE7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D498-3465-4541-BB67-A266A7D1E0CE}" type="datetimeFigureOut">
              <a:rPr lang="pt-PT" smtClean="0"/>
              <a:pPr/>
              <a:t>22/01/2020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E0B1-8053-4EA3-BC5B-139AF628B9D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>
            <a:normAutofit/>
          </a:bodyPr>
          <a:lstStyle/>
          <a:p>
            <a:r>
              <a:rPr lang="pt-PT" sz="6600" cap="small" dirty="0"/>
              <a:t>Oral </a:t>
            </a:r>
            <a:r>
              <a:rPr lang="pt-PT" sz="6600" cap="small" dirty="0" err="1"/>
              <a:t>Presentation</a:t>
            </a:r>
            <a:endParaRPr lang="pt-PT" sz="6600" cap="smal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31840" y="2552700"/>
            <a:ext cx="6400800" cy="1752600"/>
          </a:xfrm>
        </p:spPr>
        <p:txBody>
          <a:bodyPr>
            <a:normAutofit/>
          </a:bodyPr>
          <a:lstStyle/>
          <a:p>
            <a:r>
              <a:rPr lang="pt-PT" sz="2400" dirty="0"/>
              <a:t> Iara Mendonça 6ºF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869AA57-BF43-4444-887B-C7FF3390E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720492"/>
            <a:ext cx="3347864" cy="1099413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75856" y="332656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er" pitchFamily="2" charset="0"/>
              </a:rPr>
              <a:t> Me:</a:t>
            </a:r>
          </a:p>
        </p:txBody>
      </p:sp>
      <p:sp>
        <p:nvSpPr>
          <p:cNvPr id="3" name="Rectângulo 2"/>
          <p:cNvSpPr/>
          <p:nvPr/>
        </p:nvSpPr>
        <p:spPr>
          <a:xfrm>
            <a:off x="611560" y="2204864"/>
            <a:ext cx="7668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Hi! My name is Iara and my surname is Mendonça.</a:t>
            </a:r>
          </a:p>
          <a:p>
            <a:pPr algn="just"/>
            <a:r>
              <a:rPr lang="en-US" sz="2400" dirty="0"/>
              <a:t>My birthday is on seventh of March and I’m eleven years old.</a:t>
            </a:r>
          </a:p>
          <a:p>
            <a:pPr algn="just"/>
            <a:r>
              <a:rPr lang="en-US" sz="2400" dirty="0"/>
              <a:t>I am from Portugal so I am portuguese.</a:t>
            </a:r>
          </a:p>
          <a:p>
            <a:pPr algn="just"/>
            <a:r>
              <a:rPr lang="en-US" sz="2400" dirty="0"/>
              <a:t>I live in Oliveira de Azeméis with my mom, my two brothers and my stepfather.</a:t>
            </a:r>
          </a:p>
          <a:p>
            <a:pPr algn="just"/>
            <a:r>
              <a:rPr lang="en-US" sz="2400" dirty="0"/>
              <a:t>I have got a PET. It’s a cat and his name is Tobias.</a:t>
            </a:r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95536" y="476672"/>
            <a:ext cx="430682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ction Man" pitchFamily="2" charset="0"/>
              </a:rPr>
              <a:t>I’m a student and my favourite</a:t>
            </a:r>
          </a:p>
          <a:p>
            <a:r>
              <a:rPr lang="en-US" sz="2400" dirty="0">
                <a:latin typeface="Action Man" pitchFamily="2" charset="0"/>
              </a:rPr>
              <a:t> subject is </a:t>
            </a:r>
            <a:r>
              <a:rPr lang="en-US" sz="28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 Extended" pitchFamily="2" charset="0"/>
              </a:rPr>
              <a:t>English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 Extended" pitchFamily="2" charset="0"/>
              </a:rPr>
              <a:t>.</a:t>
            </a:r>
            <a:endParaRPr lang="pt-PT" sz="2800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tion Man Extended" pitchFamily="2" charset="0"/>
            </a:endParaRPr>
          </a:p>
        </p:txBody>
      </p:sp>
      <p:pic>
        <p:nvPicPr>
          <p:cNvPr id="1026" name="Picture 2" descr="Resultado de imagem para separador de inglê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0"/>
            <a:ext cx="2940219" cy="1836000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2411760" y="1772816"/>
            <a:ext cx="41056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ction of the Time New UL" pitchFamily="82" charset="0"/>
              </a:rPr>
              <a:t>My favourite colours </a:t>
            </a:r>
          </a:p>
          <a:p>
            <a:r>
              <a:rPr lang="en-US" sz="2800" dirty="0">
                <a:solidFill>
                  <a:schemeClr val="bg1"/>
                </a:solidFill>
                <a:latin typeface="Action of the Time New UL" pitchFamily="82" charset="0"/>
              </a:rPr>
              <a:t>are </a:t>
            </a:r>
            <a:r>
              <a:rPr lang="en-US" sz="2800" dirty="0">
                <a:solidFill>
                  <a:srgbClr val="7030A0"/>
                </a:solidFill>
                <a:latin typeface="Action of the Time New UL" pitchFamily="82" charset="0"/>
              </a:rPr>
              <a:t>purple</a:t>
            </a:r>
            <a:r>
              <a:rPr lang="en-US" sz="2800" dirty="0">
                <a:latin typeface="Action of the Time New UL" pitchFamily="8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ction of the Time New UL" pitchFamily="82" charset="0"/>
              </a:rPr>
              <a:t>and</a:t>
            </a:r>
            <a:r>
              <a:rPr lang="en-US" sz="2800" dirty="0">
                <a:latin typeface="Action of the Time New UL" pitchFamily="82" charset="0"/>
              </a:rPr>
              <a:t> black</a:t>
            </a:r>
            <a:r>
              <a:rPr lang="en-US" sz="2800" dirty="0">
                <a:solidFill>
                  <a:schemeClr val="bg1"/>
                </a:solidFill>
                <a:latin typeface="Action of the Time New UL" pitchFamily="82" charset="0"/>
              </a:rPr>
              <a:t>.</a:t>
            </a:r>
            <a:endParaRPr lang="pt-PT" sz="2800" dirty="0">
              <a:latin typeface="Action of the Time New UL" pitchFamily="82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0" y="479715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Aharoni" pitchFamily="2" charset="-79"/>
                <a:cs typeface="Aharoni" pitchFamily="2" charset="-79"/>
              </a:rPr>
              <a:t>My favourite sport is dancing but I like basketball too.</a:t>
            </a:r>
            <a:endParaRPr lang="pt-PT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8" name="Picture 4" descr="Resultado de imagem para josh beauchamp d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3359020" cy="188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701480"/>
            <a:ext cx="3059832" cy="203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835696" y="332656"/>
            <a:ext cx="5869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My favourite music group is 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perzand" pitchFamily="2" charset="0"/>
                <a:ea typeface="Amperzand" pitchFamily="2" charset="0"/>
              </a:rPr>
              <a:t>Now United.</a:t>
            </a:r>
            <a:endParaRPr lang="pt-PT" sz="32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perzand" pitchFamily="2" charset="0"/>
              <a:ea typeface="Amperzand" pitchFamily="2" charset="0"/>
            </a:endParaRPr>
          </a:p>
        </p:txBody>
      </p:sp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886700" cy="536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115616" y="188640"/>
            <a:ext cx="6462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My favourite song are </a:t>
            </a:r>
            <a:r>
              <a:rPr lang="en-US" sz="3200" dirty="0">
                <a:solidFill>
                  <a:srgbClr val="D59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 My Guest" pitchFamily="2" charset="0"/>
              </a:rPr>
              <a:t>CSSL</a:t>
            </a:r>
            <a:r>
              <a:rPr lang="en-US" sz="3200" dirty="0">
                <a:solidFill>
                  <a:srgbClr val="D598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400" dirty="0"/>
              <a:t>(Crazy Stupid Silly Love) and </a:t>
            </a:r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at My Guest" pitchFamily="2" charset="0"/>
              </a:rPr>
              <a:t>Like That</a:t>
            </a:r>
            <a:r>
              <a:rPr lang="en-US" dirty="0"/>
              <a:t>.</a:t>
            </a:r>
          </a:p>
        </p:txBody>
      </p:sp>
      <p:pic>
        <p:nvPicPr>
          <p:cNvPr id="19458" name="Picture 2" descr="Resultado de imagem para crazy stupid silly love now uni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55368"/>
            <a:ext cx="48965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672408" cy="3554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332656"/>
            <a:ext cx="968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2800" dirty="0" err="1"/>
              <a:t>my</a:t>
            </a:r>
            <a:r>
              <a:rPr lang="pt-PT" sz="2800" dirty="0"/>
              <a:t> </a:t>
            </a:r>
            <a:r>
              <a:rPr lang="pt-PT" sz="2800" dirty="0" err="1"/>
              <a:t>favourite</a:t>
            </a:r>
            <a:r>
              <a:rPr lang="pt-PT" sz="2800" dirty="0"/>
              <a:t> </a:t>
            </a:r>
            <a:r>
              <a:rPr lang="pt-PT" sz="2800" dirty="0" err="1"/>
              <a:t>members</a:t>
            </a:r>
            <a:r>
              <a:rPr lang="pt-PT" sz="2800" dirty="0"/>
              <a:t> are </a:t>
            </a:r>
            <a:r>
              <a:rPr lang="pt-PT" sz="3600" dirty="0">
                <a:solidFill>
                  <a:srgbClr val="7030A0"/>
                </a:solidFill>
                <a:latin typeface="Algerian" pitchFamily="82" charset="0"/>
              </a:rPr>
              <a:t>JOSH</a:t>
            </a:r>
            <a:r>
              <a:rPr lang="pt-PT" sz="2800" dirty="0"/>
              <a:t> </a:t>
            </a:r>
            <a:r>
              <a:rPr lang="pt-PT" sz="2800" dirty="0" err="1"/>
              <a:t>and</a:t>
            </a:r>
            <a:r>
              <a:rPr lang="pt-PT" sz="2800" dirty="0"/>
              <a:t> </a:t>
            </a:r>
            <a:r>
              <a:rPr lang="pt-PT" sz="3200" dirty="0">
                <a:solidFill>
                  <a:srgbClr val="7030A0"/>
                </a:solidFill>
                <a:latin typeface="Algerian" pitchFamily="82" charset="0"/>
              </a:rPr>
              <a:t>Sabina</a:t>
            </a:r>
            <a:r>
              <a:rPr lang="pt-PT" sz="2400" dirty="0"/>
              <a:t>.</a:t>
            </a:r>
            <a:endParaRPr lang="pt-PT" sz="2800" dirty="0"/>
          </a:p>
        </p:txBody>
      </p:sp>
      <p:pic>
        <p:nvPicPr>
          <p:cNvPr id="18434" name="Picture 2" descr="Resultado de imagem para josh beaucha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572000" cy="542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Resultado de imagem para Sabina Hidalgo fotos do in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4090054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5347" y="263694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pt-PT" sz="4000" dirty="0" err="1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Physical</a:t>
            </a:r>
            <a:r>
              <a:rPr lang="pt-PT" sz="40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pt-PT" sz="4000" dirty="0" err="1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description</a:t>
            </a:r>
            <a:r>
              <a:rPr lang="pt-PT" sz="40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:</a:t>
            </a:r>
          </a:p>
        </p:txBody>
      </p:sp>
      <p:sp>
        <p:nvSpPr>
          <p:cNvPr id="3" name="Rectângulo 2"/>
          <p:cNvSpPr/>
          <p:nvPr/>
        </p:nvSpPr>
        <p:spPr>
          <a:xfrm>
            <a:off x="833564" y="1928735"/>
            <a:ext cx="6246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 am tall and slim. I have got brown eyes and long brown hair. I’ve got glasses.</a:t>
            </a:r>
            <a:endParaRPr lang="pt-PT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3573016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 </a:t>
            </a:r>
            <a:r>
              <a:rPr lang="pt-PT" sz="4400" dirty="0" err="1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Personality</a:t>
            </a:r>
            <a:r>
              <a:rPr lang="pt-PT" sz="44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:</a:t>
            </a:r>
          </a:p>
        </p:txBody>
      </p:sp>
      <p:sp>
        <p:nvSpPr>
          <p:cNvPr id="5" name="Rectângulo 4"/>
          <p:cNvSpPr/>
          <p:nvPr/>
        </p:nvSpPr>
        <p:spPr>
          <a:xfrm>
            <a:off x="817121" y="4797152"/>
            <a:ext cx="5296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Usually I’m friendly, polite and lazy.</a:t>
            </a:r>
            <a:endParaRPr lang="pt-PT" sz="2800" dirty="0"/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548680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800" dirty="0" err="1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er" pitchFamily="2" charset="0"/>
              </a:rPr>
              <a:t>My</a:t>
            </a:r>
            <a:r>
              <a:rPr lang="pt-PT" sz="48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er" pitchFamily="2" charset="0"/>
              </a:rPr>
              <a:t> </a:t>
            </a:r>
            <a:r>
              <a:rPr lang="pt-PT" sz="4800" dirty="0" err="1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er" pitchFamily="2" charset="0"/>
              </a:rPr>
              <a:t>Daily</a:t>
            </a:r>
            <a:r>
              <a:rPr lang="pt-PT" sz="48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er" pitchFamily="2" charset="0"/>
              </a:rPr>
              <a:t> </a:t>
            </a:r>
            <a:r>
              <a:rPr lang="pt-PT" sz="4800" dirty="0" err="1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er" pitchFamily="2" charset="0"/>
              </a:rPr>
              <a:t>Routine</a:t>
            </a:r>
            <a:r>
              <a:rPr lang="pt-PT" sz="480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er" pitchFamily="2" charset="0"/>
              </a:rPr>
              <a:t>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23528" y="1556792"/>
            <a:ext cx="82809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I </a:t>
            </a:r>
            <a:r>
              <a:rPr lang="pt-PT" sz="2400" dirty="0" err="1"/>
              <a:t>get</a:t>
            </a:r>
            <a:r>
              <a:rPr lang="pt-PT" sz="2400" dirty="0"/>
              <a:t> </a:t>
            </a:r>
            <a:r>
              <a:rPr lang="pt-PT" sz="2400" dirty="0" err="1"/>
              <a:t>up</a:t>
            </a:r>
            <a:r>
              <a:rPr lang="pt-PT" sz="2400" dirty="0"/>
              <a:t> </a:t>
            </a:r>
            <a:r>
              <a:rPr lang="pt-PT" sz="2400" dirty="0" err="1"/>
              <a:t>at</a:t>
            </a:r>
            <a:r>
              <a:rPr lang="pt-PT" sz="2400" dirty="0"/>
              <a:t> </a:t>
            </a:r>
            <a:r>
              <a:rPr lang="pt-PT" sz="2400" dirty="0" err="1"/>
              <a:t>seven</a:t>
            </a:r>
            <a:r>
              <a:rPr lang="pt-PT" sz="2400" dirty="0"/>
              <a:t> </a:t>
            </a:r>
            <a:r>
              <a:rPr lang="pt-PT" sz="2400" dirty="0" err="1"/>
              <a:t>o’clock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than</a:t>
            </a:r>
            <a:r>
              <a:rPr lang="pt-PT" sz="2400" dirty="0"/>
              <a:t> I </a:t>
            </a:r>
            <a:r>
              <a:rPr lang="pt-PT" sz="2400" dirty="0" err="1"/>
              <a:t>get</a:t>
            </a:r>
            <a:r>
              <a:rPr lang="pt-PT" sz="2400" dirty="0"/>
              <a:t> </a:t>
            </a:r>
            <a:r>
              <a:rPr lang="pt-PT" sz="2400" dirty="0" err="1"/>
              <a:t>dressed</a:t>
            </a:r>
            <a:r>
              <a:rPr lang="pt-PT" sz="2400" dirty="0"/>
              <a:t>.</a:t>
            </a:r>
          </a:p>
          <a:p>
            <a:r>
              <a:rPr lang="pt-PT" sz="2400" dirty="0"/>
              <a:t>I </a:t>
            </a:r>
            <a:r>
              <a:rPr lang="pt-PT" sz="2400" dirty="0" err="1"/>
              <a:t>have</a:t>
            </a:r>
            <a:r>
              <a:rPr lang="pt-PT" sz="2400" dirty="0"/>
              <a:t> </a:t>
            </a:r>
            <a:r>
              <a:rPr lang="pt-PT" sz="2400" dirty="0" err="1"/>
              <a:t>breakfast</a:t>
            </a:r>
            <a:r>
              <a:rPr lang="pt-PT" sz="2400" dirty="0"/>
              <a:t>, I </a:t>
            </a:r>
            <a:r>
              <a:rPr lang="pt-PT" sz="2400" dirty="0" err="1"/>
              <a:t>brush</a:t>
            </a:r>
            <a:r>
              <a:rPr lang="pt-PT" sz="2400" dirty="0"/>
              <a:t>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teeth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I </a:t>
            </a:r>
            <a:r>
              <a:rPr lang="pt-PT" sz="2400" dirty="0" err="1"/>
              <a:t>comb</a:t>
            </a:r>
            <a:r>
              <a:rPr lang="pt-PT" sz="2400" dirty="0"/>
              <a:t>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hair</a:t>
            </a:r>
            <a:r>
              <a:rPr lang="pt-PT" sz="2400" dirty="0"/>
              <a:t> </a:t>
            </a:r>
            <a:r>
              <a:rPr lang="pt-PT" sz="2400" dirty="0" err="1"/>
              <a:t>at</a:t>
            </a:r>
            <a:r>
              <a:rPr lang="pt-PT" sz="2400" dirty="0"/>
              <a:t> </a:t>
            </a:r>
            <a:r>
              <a:rPr lang="pt-PT" sz="2400" dirty="0" err="1"/>
              <a:t>twenty</a:t>
            </a:r>
            <a:r>
              <a:rPr lang="pt-PT" sz="2400" dirty="0"/>
              <a:t> </a:t>
            </a:r>
            <a:r>
              <a:rPr lang="pt-PT" sz="2400" dirty="0" err="1"/>
              <a:t>past</a:t>
            </a:r>
            <a:r>
              <a:rPr lang="pt-PT" sz="2400" dirty="0"/>
              <a:t> </a:t>
            </a:r>
            <a:r>
              <a:rPr lang="pt-PT" sz="2400" dirty="0" err="1"/>
              <a:t>seven</a:t>
            </a:r>
            <a:r>
              <a:rPr lang="pt-PT" sz="2400" dirty="0"/>
              <a:t>.</a:t>
            </a:r>
          </a:p>
          <a:p>
            <a:r>
              <a:rPr lang="pt-PT" sz="2400" dirty="0"/>
              <a:t>I </a:t>
            </a:r>
            <a:r>
              <a:rPr lang="pt-PT" sz="2400" dirty="0" err="1"/>
              <a:t>go</a:t>
            </a:r>
            <a:r>
              <a:rPr lang="pt-PT" sz="2400" dirty="0"/>
              <a:t> to </a:t>
            </a:r>
            <a:r>
              <a:rPr lang="pt-PT" sz="2400" dirty="0" err="1"/>
              <a:t>school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mom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older</a:t>
            </a:r>
            <a:r>
              <a:rPr lang="pt-PT" sz="2400" dirty="0"/>
              <a:t> </a:t>
            </a:r>
            <a:r>
              <a:rPr lang="pt-PT" sz="2400" dirty="0" err="1"/>
              <a:t>brother</a:t>
            </a:r>
            <a:r>
              <a:rPr lang="pt-PT" sz="2400" dirty="0"/>
              <a:t> </a:t>
            </a:r>
            <a:r>
              <a:rPr lang="pt-PT" sz="2400" dirty="0" err="1"/>
              <a:t>at</a:t>
            </a:r>
            <a:r>
              <a:rPr lang="pt-PT" sz="2400" dirty="0"/>
              <a:t> </a:t>
            </a:r>
            <a:r>
              <a:rPr lang="pt-PT" sz="2400" dirty="0" err="1"/>
              <a:t>half</a:t>
            </a:r>
            <a:r>
              <a:rPr lang="pt-PT" sz="2400" dirty="0"/>
              <a:t> </a:t>
            </a:r>
            <a:r>
              <a:rPr lang="pt-PT" sz="2400" dirty="0" err="1"/>
              <a:t>past</a:t>
            </a:r>
            <a:r>
              <a:rPr lang="pt-PT" sz="2400" dirty="0"/>
              <a:t> </a:t>
            </a:r>
            <a:r>
              <a:rPr lang="pt-PT" sz="2400" dirty="0" err="1"/>
              <a:t>seven</a:t>
            </a:r>
            <a:r>
              <a:rPr lang="pt-PT" sz="2400" dirty="0"/>
              <a:t> </a:t>
            </a:r>
            <a:r>
              <a:rPr lang="pt-PT" sz="2400" dirty="0" err="1"/>
              <a:t>by</a:t>
            </a:r>
            <a:r>
              <a:rPr lang="pt-PT" sz="2400" dirty="0"/>
              <a:t> </a:t>
            </a:r>
            <a:r>
              <a:rPr lang="pt-PT" sz="2400" dirty="0" err="1"/>
              <a:t>car</a:t>
            </a:r>
            <a:r>
              <a:rPr lang="pt-PT" sz="2400" dirty="0"/>
              <a:t>.</a:t>
            </a:r>
          </a:p>
          <a:p>
            <a:r>
              <a:rPr lang="pt-PT" sz="2400" dirty="0" err="1"/>
              <a:t>My</a:t>
            </a:r>
            <a:r>
              <a:rPr lang="pt-PT" sz="2400" dirty="0"/>
              <a:t> classes </a:t>
            </a:r>
            <a:r>
              <a:rPr lang="pt-PT" sz="2400" dirty="0" err="1"/>
              <a:t>start</a:t>
            </a:r>
            <a:r>
              <a:rPr lang="pt-PT" sz="2400" dirty="0"/>
              <a:t> </a:t>
            </a:r>
            <a:r>
              <a:rPr lang="pt-PT" sz="2400" dirty="0" err="1"/>
              <a:t>at</a:t>
            </a:r>
            <a:r>
              <a:rPr lang="pt-PT" sz="2400" dirty="0"/>
              <a:t> </a:t>
            </a:r>
            <a:r>
              <a:rPr lang="pt-PT" sz="2400" dirty="0" err="1"/>
              <a:t>twenty</a:t>
            </a:r>
            <a:r>
              <a:rPr lang="pt-PT" sz="2400" dirty="0"/>
              <a:t> </a:t>
            </a:r>
            <a:r>
              <a:rPr lang="pt-PT" sz="2400" dirty="0" err="1"/>
              <a:t>past</a:t>
            </a:r>
            <a:r>
              <a:rPr lang="pt-PT" sz="2400" dirty="0"/>
              <a:t> </a:t>
            </a:r>
            <a:r>
              <a:rPr lang="pt-PT" sz="2400" dirty="0" err="1"/>
              <a:t>eight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finish</a:t>
            </a:r>
            <a:r>
              <a:rPr lang="pt-PT" sz="2400" dirty="0"/>
              <a:t> </a:t>
            </a:r>
            <a:r>
              <a:rPr lang="pt-PT" sz="2400" dirty="0" err="1"/>
              <a:t>at</a:t>
            </a:r>
            <a:r>
              <a:rPr lang="pt-PT" sz="2400" dirty="0"/>
              <a:t> a </a:t>
            </a:r>
            <a:r>
              <a:rPr lang="pt-PT" sz="2400" dirty="0" err="1"/>
              <a:t>quarter</a:t>
            </a:r>
            <a:r>
              <a:rPr lang="pt-PT" sz="2400" dirty="0"/>
              <a:t> </a:t>
            </a:r>
            <a:r>
              <a:rPr lang="pt-PT" sz="2400" dirty="0" err="1"/>
              <a:t>past</a:t>
            </a:r>
            <a:r>
              <a:rPr lang="pt-PT" sz="2400" dirty="0"/>
              <a:t> </a:t>
            </a:r>
            <a:r>
              <a:rPr lang="pt-PT" sz="2400" dirty="0" err="1"/>
              <a:t>one</a:t>
            </a:r>
            <a:r>
              <a:rPr lang="pt-PT" sz="2400" dirty="0"/>
              <a:t> in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afternoon</a:t>
            </a:r>
            <a:r>
              <a:rPr lang="pt-PT" sz="2400" dirty="0"/>
              <a:t>.</a:t>
            </a:r>
          </a:p>
          <a:p>
            <a:r>
              <a:rPr lang="pt-PT" sz="2400" dirty="0"/>
              <a:t>I </a:t>
            </a:r>
            <a:r>
              <a:rPr lang="pt-PT" sz="2400" dirty="0" err="1"/>
              <a:t>have</a:t>
            </a:r>
            <a:r>
              <a:rPr lang="pt-PT" sz="2400" dirty="0"/>
              <a:t> </a:t>
            </a:r>
            <a:r>
              <a:rPr lang="pt-PT" sz="2400" dirty="0" err="1"/>
              <a:t>lunch</a:t>
            </a:r>
            <a:r>
              <a:rPr lang="pt-PT" sz="2400" dirty="0"/>
              <a:t> in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house</a:t>
            </a:r>
            <a:r>
              <a:rPr lang="pt-PT" sz="2400" dirty="0"/>
              <a:t> </a:t>
            </a:r>
            <a:r>
              <a:rPr lang="pt-PT" sz="2400" dirty="0" err="1"/>
              <a:t>at</a:t>
            </a:r>
            <a:r>
              <a:rPr lang="pt-PT" sz="2400" dirty="0"/>
              <a:t> a </a:t>
            </a:r>
            <a:r>
              <a:rPr lang="pt-PT" sz="2400" dirty="0" err="1"/>
              <a:t>quarter</a:t>
            </a:r>
            <a:r>
              <a:rPr lang="pt-PT" sz="2400" dirty="0"/>
              <a:t> to </a:t>
            </a:r>
            <a:r>
              <a:rPr lang="pt-PT" sz="2400" dirty="0" err="1"/>
              <a:t>two</a:t>
            </a:r>
            <a:r>
              <a:rPr lang="pt-PT" sz="2400" dirty="0"/>
              <a:t>.</a:t>
            </a:r>
          </a:p>
          <a:p>
            <a:r>
              <a:rPr lang="pt-PT" sz="2400" dirty="0" err="1"/>
              <a:t>After</a:t>
            </a:r>
            <a:r>
              <a:rPr lang="pt-PT" sz="2400" dirty="0"/>
              <a:t> </a:t>
            </a:r>
            <a:r>
              <a:rPr lang="pt-PT" sz="2400" dirty="0" err="1"/>
              <a:t>that</a:t>
            </a:r>
            <a:r>
              <a:rPr lang="pt-PT" sz="2400" dirty="0"/>
              <a:t> I </a:t>
            </a:r>
            <a:r>
              <a:rPr lang="pt-PT" sz="2400" dirty="0" err="1"/>
              <a:t>brush</a:t>
            </a:r>
            <a:r>
              <a:rPr lang="pt-PT" sz="2400" dirty="0"/>
              <a:t>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teeth</a:t>
            </a:r>
            <a:r>
              <a:rPr lang="pt-PT" sz="2400" dirty="0"/>
              <a:t> </a:t>
            </a:r>
            <a:r>
              <a:rPr lang="pt-PT" sz="2400" dirty="0" err="1"/>
              <a:t>again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do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homework</a:t>
            </a:r>
            <a:r>
              <a:rPr lang="pt-PT" sz="2400" dirty="0"/>
              <a:t>.</a:t>
            </a:r>
          </a:p>
          <a:p>
            <a:r>
              <a:rPr lang="pt-PT" sz="2400" dirty="0"/>
              <a:t>In </a:t>
            </a:r>
            <a:r>
              <a:rPr lang="pt-PT" sz="2400" dirty="0" err="1"/>
              <a:t>the</a:t>
            </a:r>
            <a:r>
              <a:rPr lang="pt-PT" sz="2400" dirty="0"/>
              <a:t> </a:t>
            </a:r>
            <a:r>
              <a:rPr lang="pt-PT" sz="2400" dirty="0" err="1"/>
              <a:t>afternoon</a:t>
            </a:r>
            <a:r>
              <a:rPr lang="pt-PT" sz="2400" dirty="0"/>
              <a:t> I </a:t>
            </a:r>
            <a:r>
              <a:rPr lang="pt-PT" sz="2400" dirty="0" err="1"/>
              <a:t>watch</a:t>
            </a:r>
            <a:r>
              <a:rPr lang="pt-PT" sz="2400" dirty="0"/>
              <a:t> </a:t>
            </a:r>
            <a:r>
              <a:rPr lang="pt-PT" sz="2400" dirty="0" err="1"/>
              <a:t>television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I </a:t>
            </a:r>
            <a:r>
              <a:rPr lang="pt-PT" sz="2400" dirty="0" err="1"/>
              <a:t>have</a:t>
            </a:r>
            <a:r>
              <a:rPr lang="pt-PT" sz="2400" dirty="0"/>
              <a:t> a </a:t>
            </a:r>
            <a:r>
              <a:rPr lang="pt-PT" sz="2400" dirty="0" err="1"/>
              <a:t>shower</a:t>
            </a:r>
            <a:r>
              <a:rPr lang="pt-PT" sz="2400" dirty="0"/>
              <a:t>.</a:t>
            </a:r>
          </a:p>
          <a:p>
            <a:r>
              <a:rPr lang="pt-PT" sz="2400" dirty="0"/>
              <a:t>I </a:t>
            </a:r>
            <a:r>
              <a:rPr lang="pt-PT" sz="2400" dirty="0" err="1"/>
              <a:t>have</a:t>
            </a:r>
            <a:r>
              <a:rPr lang="pt-PT" sz="2400" dirty="0"/>
              <a:t> </a:t>
            </a:r>
            <a:r>
              <a:rPr lang="pt-PT" sz="2400" dirty="0" err="1"/>
              <a:t>dinner</a:t>
            </a:r>
            <a:r>
              <a:rPr lang="pt-PT" sz="2400" dirty="0"/>
              <a:t> </a:t>
            </a:r>
            <a:r>
              <a:rPr lang="pt-PT" sz="2400" dirty="0" err="1"/>
              <a:t>at</a:t>
            </a:r>
            <a:r>
              <a:rPr lang="pt-PT" sz="2400" dirty="0"/>
              <a:t> </a:t>
            </a:r>
            <a:r>
              <a:rPr lang="pt-PT" sz="2400" dirty="0" err="1"/>
              <a:t>half</a:t>
            </a:r>
            <a:r>
              <a:rPr lang="pt-PT" sz="2400" dirty="0"/>
              <a:t> </a:t>
            </a:r>
            <a:r>
              <a:rPr lang="pt-PT" sz="2400" dirty="0" err="1"/>
              <a:t>past</a:t>
            </a:r>
            <a:r>
              <a:rPr lang="pt-PT" sz="2400" dirty="0"/>
              <a:t> </a:t>
            </a:r>
            <a:r>
              <a:rPr lang="pt-PT" sz="2400" dirty="0" err="1"/>
              <a:t>eight</a:t>
            </a:r>
            <a:r>
              <a:rPr lang="pt-PT" sz="2400" dirty="0"/>
              <a:t> </a:t>
            </a:r>
            <a:r>
              <a:rPr lang="pt-PT" sz="2400" dirty="0" err="1"/>
              <a:t>with</a:t>
            </a:r>
            <a:r>
              <a:rPr lang="pt-PT" sz="2400" dirty="0"/>
              <a:t>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family</a:t>
            </a:r>
            <a:r>
              <a:rPr lang="pt-PT" sz="2400" dirty="0"/>
              <a:t>.</a:t>
            </a:r>
          </a:p>
          <a:p>
            <a:r>
              <a:rPr lang="pt-PT" sz="2400" dirty="0"/>
              <a:t>I </a:t>
            </a:r>
            <a:r>
              <a:rPr lang="pt-PT" sz="2400" dirty="0" err="1"/>
              <a:t>go</a:t>
            </a:r>
            <a:r>
              <a:rPr lang="pt-PT" sz="2400" dirty="0"/>
              <a:t> to </a:t>
            </a:r>
            <a:r>
              <a:rPr lang="pt-PT" sz="2400" dirty="0" err="1"/>
              <a:t>bed</a:t>
            </a:r>
            <a:r>
              <a:rPr lang="pt-PT" sz="2400" dirty="0"/>
              <a:t> </a:t>
            </a:r>
            <a:r>
              <a:rPr lang="pt-PT" sz="2400" dirty="0" err="1"/>
              <a:t>at</a:t>
            </a:r>
            <a:r>
              <a:rPr lang="pt-PT" sz="2400" dirty="0"/>
              <a:t> </a:t>
            </a:r>
            <a:r>
              <a:rPr lang="pt-PT" sz="2400" dirty="0" err="1"/>
              <a:t>half</a:t>
            </a:r>
            <a:r>
              <a:rPr lang="pt-PT" sz="2400" dirty="0"/>
              <a:t> </a:t>
            </a:r>
            <a:r>
              <a:rPr lang="pt-PT" sz="2400" dirty="0" err="1"/>
              <a:t>past</a:t>
            </a:r>
            <a:r>
              <a:rPr lang="pt-PT" sz="2400" dirty="0"/>
              <a:t> </a:t>
            </a:r>
            <a:r>
              <a:rPr lang="pt-PT" sz="2400" dirty="0" err="1"/>
              <a:t>ten</a:t>
            </a:r>
            <a:r>
              <a:rPr lang="pt-PT" sz="2400" dirty="0"/>
              <a:t> </a:t>
            </a:r>
            <a:r>
              <a:rPr lang="pt-PT" sz="2400" dirty="0" err="1"/>
              <a:t>when</a:t>
            </a:r>
            <a:r>
              <a:rPr lang="pt-PT" sz="2400" dirty="0"/>
              <a:t> I </a:t>
            </a:r>
            <a:r>
              <a:rPr lang="pt-PT" sz="2400" dirty="0" err="1"/>
              <a:t>have</a:t>
            </a:r>
            <a:r>
              <a:rPr lang="pt-PT" sz="2400" dirty="0"/>
              <a:t> classes.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302</Words>
  <Application>Microsoft Office PowerPoint</Application>
  <PresentationFormat>Apresentação no Ecrã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9" baseType="lpstr">
      <vt:lpstr>Action Man</vt:lpstr>
      <vt:lpstr>Action Man Extended</vt:lpstr>
      <vt:lpstr>Action of the Time New UL</vt:lpstr>
      <vt:lpstr>Adler</vt:lpstr>
      <vt:lpstr>Aharoni</vt:lpstr>
      <vt:lpstr>Algerian</vt:lpstr>
      <vt:lpstr>Amperzand</vt:lpstr>
      <vt:lpstr>Arial</vt:lpstr>
      <vt:lpstr>Beat My Guest</vt:lpstr>
      <vt:lpstr>Calibri</vt:lpstr>
      <vt:lpstr>Tema do Office</vt:lpstr>
      <vt:lpstr>Oral Presentation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Presentation</dc:title>
  <dc:creator>User</dc:creator>
  <cp:lastModifiedBy>Fernando</cp:lastModifiedBy>
  <cp:revision>19</cp:revision>
  <dcterms:created xsi:type="dcterms:W3CDTF">2019-12-11T16:40:38Z</dcterms:created>
  <dcterms:modified xsi:type="dcterms:W3CDTF">2020-01-22T16:03:50Z</dcterms:modified>
</cp:coreProperties>
</file>