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0" r:id="rId4"/>
    <p:sldId id="268" r:id="rId5"/>
    <p:sldId id="269" r:id="rId6"/>
    <p:sldId id="257" r:id="rId7"/>
    <p:sldId id="258" r:id="rId8"/>
    <p:sldId id="263" r:id="rId9"/>
    <p:sldId id="264" r:id="rId10"/>
    <p:sldId id="265" r:id="rId11"/>
    <p:sldId id="266" r:id="rId12"/>
    <p:sldId id="260" r:id="rId13"/>
    <p:sldId id="261" r:id="rId14"/>
    <p:sldId id="262" r:id="rId15"/>
    <p:sldId id="259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11/12/2018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11/12/2018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11/12/2018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11/12/2018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11/12/2018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11/12/2018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11/12/2018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11/12/2018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11/12/2018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11/12/2018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PT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11/12/2018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11/12/2018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aresbastodesign.weebly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dRxWlwQSDJw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2.mm.bing.net/th?id=OIP.OUggIFvcDmnPdThubQU9tgHaE8&amp;pid=15.1&amp;P=0&amp;w=238&amp;h=160">
            <a:extLst>
              <a:ext uri="{FF2B5EF4-FFF2-40B4-BE49-F238E27FC236}">
                <a16:creationId xmlns:a16="http://schemas.microsoft.com/office/drawing/2014/main" id="{828CEDFA-34DF-4EDE-934C-7A4CB599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18" y="3759467"/>
            <a:ext cx="3611895" cy="2708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1752600"/>
          </a:xfrm>
        </p:spPr>
        <p:txBody>
          <a:bodyPr/>
          <a:lstStyle/>
          <a:p>
            <a:r>
              <a:rPr lang="pt-PT" cap="small" dirty="0"/>
              <a:t>Rede  Escolas  UNESCO</a:t>
            </a:r>
          </a:p>
        </p:txBody>
      </p:sp>
      <p:pic>
        <p:nvPicPr>
          <p:cNvPr id="4" name="Picture 5" descr="https://soaresbastodesign.weebly.com/uploads/1/8/1/2/18128845/aesb-logo-color-on-trans-1080p_orig.png">
            <a:extLst>
              <a:ext uri="{FF2B5EF4-FFF2-40B4-BE49-F238E27FC236}">
                <a16:creationId xmlns:a16="http://schemas.microsoft.com/office/drawing/2014/main" id="{784FAD68-6F3B-4F11-BAF3-D3D83A12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746010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4126596A-B4B0-4407-9E3F-B73C8970C26B}"/>
              </a:ext>
            </a:extLst>
          </p:cNvPr>
          <p:cNvCxnSpPr>
            <a:cxnSpLocks/>
          </p:cNvCxnSpPr>
          <p:nvPr/>
        </p:nvCxnSpPr>
        <p:spPr>
          <a:xfrm>
            <a:off x="2627784" y="2420888"/>
            <a:ext cx="48678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D3CD3877-7CA3-4327-BDD3-E24ACCB7A445}"/>
              </a:ext>
            </a:extLst>
          </p:cNvPr>
          <p:cNvCxnSpPr>
            <a:cxnSpLocks/>
          </p:cNvCxnSpPr>
          <p:nvPr/>
        </p:nvCxnSpPr>
        <p:spPr>
          <a:xfrm flipV="1">
            <a:off x="6732240" y="1916832"/>
            <a:ext cx="0" cy="45753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Subtítulo 2">
            <a:extLst>
              <a:ext uri="{FF2B5EF4-FFF2-40B4-BE49-F238E27FC236}">
                <a16:creationId xmlns:a16="http://schemas.microsoft.com/office/drawing/2014/main" id="{DC3E3328-86BE-4F6B-A205-1859C71D4315}"/>
              </a:ext>
            </a:extLst>
          </p:cNvPr>
          <p:cNvSpPr txBox="1">
            <a:spLocks/>
          </p:cNvSpPr>
          <p:nvPr/>
        </p:nvSpPr>
        <p:spPr>
          <a:xfrm>
            <a:off x="2627863" y="5795722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600" cap="small" dirty="0"/>
              <a:t>Fernando Ferreira</a:t>
            </a:r>
          </a:p>
          <a:p>
            <a:pPr algn="r"/>
            <a:r>
              <a:rPr lang="pt-PT" sz="1400" cap="small" dirty="0"/>
              <a:t>Oliveira de Azeméis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5E6D4D70-2E4B-497C-A03B-E36DDF5D4F23}"/>
              </a:ext>
            </a:extLst>
          </p:cNvPr>
          <p:cNvCxnSpPr>
            <a:cxnSpLocks/>
          </p:cNvCxnSpPr>
          <p:nvPr/>
        </p:nvCxnSpPr>
        <p:spPr>
          <a:xfrm>
            <a:off x="6444208" y="5661248"/>
            <a:ext cx="48678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F6E3CC4B-969A-4CB2-A9D5-F74E10722E18}"/>
              </a:ext>
            </a:extLst>
          </p:cNvPr>
          <p:cNvSpPr/>
          <p:nvPr/>
        </p:nvSpPr>
        <p:spPr>
          <a:xfrm>
            <a:off x="230248" y="3963101"/>
            <a:ext cx="8825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200" dirty="0"/>
              <a:t>ENCONTRO INTERCALAR </a:t>
            </a:r>
          </a:p>
          <a:p>
            <a:pPr algn="r"/>
            <a:r>
              <a:rPr lang="pt-PT" sz="1200" dirty="0"/>
              <a:t>DAS ESCOLAS ASSOCIADAS </a:t>
            </a:r>
          </a:p>
          <a:p>
            <a:pPr algn="r"/>
            <a:r>
              <a:rPr lang="pt-PT" sz="1200" dirty="0"/>
              <a:t>DA UNESCO</a:t>
            </a:r>
          </a:p>
          <a:p>
            <a:pPr algn="r"/>
            <a:endParaRPr lang="pt-PT" sz="1200" dirty="0"/>
          </a:p>
          <a:p>
            <a:pPr algn="r"/>
            <a:r>
              <a:rPr lang="pt-PT" sz="1200" dirty="0"/>
              <a:t>10.12.2018</a:t>
            </a:r>
          </a:p>
        </p:txBody>
      </p:sp>
      <p:pic>
        <p:nvPicPr>
          <p:cNvPr id="2" name="Picture 2" descr="http://sm.v2.vectweb.pt/media/116/File/Convite.png">
            <a:extLst>
              <a:ext uri="{FF2B5EF4-FFF2-40B4-BE49-F238E27FC236}">
                <a16:creationId xmlns:a16="http://schemas.microsoft.com/office/drawing/2014/main" id="{0E74BC95-3447-4A48-AFC7-4DFB4879C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9" t="81501" r="1122" b="5901"/>
          <a:stretch/>
        </p:blipFill>
        <p:spPr bwMode="auto">
          <a:xfrm>
            <a:off x="87528" y="6180356"/>
            <a:ext cx="206466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67AC983A-9E71-4FEB-89D2-7B2C81345070}"/>
              </a:ext>
            </a:extLst>
          </p:cNvPr>
          <p:cNvSpPr txBox="1">
            <a:spLocks/>
          </p:cNvSpPr>
          <p:nvPr/>
        </p:nvSpPr>
        <p:spPr>
          <a:xfrm>
            <a:off x="-2671312" y="5882911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600" cap="small" dirty="0"/>
              <a:t>10.12.2018</a:t>
            </a:r>
          </a:p>
        </p:txBody>
      </p:sp>
    </p:spTree>
    <p:extLst>
      <p:ext uri="{BB962C8B-B14F-4D97-AF65-F5344CB8AC3E}">
        <p14:creationId xmlns:p14="http://schemas.microsoft.com/office/powerpoint/2010/main" val="39786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pt-PT" dirty="0"/>
              <a:t>Estamos a fazer…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4481" y="1412776"/>
            <a:ext cx="8892480" cy="1752600"/>
          </a:xfrm>
        </p:spPr>
        <p:txBody>
          <a:bodyPr>
            <a:normAutofit/>
          </a:bodyPr>
          <a:lstStyle/>
          <a:p>
            <a:pPr algn="l"/>
            <a:r>
              <a:rPr lang="pt-PT" dirty="0"/>
              <a:t>Comemorações do V Centenário da Circum-navegação comandada pelo navegador português Fernão de Magalhães (2019-2022)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B39AC3-93C2-41AD-A419-9C99CF141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68" y="3904278"/>
            <a:ext cx="2743249" cy="274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ta: Divisa 4">
            <a:extLst>
              <a:ext uri="{FF2B5EF4-FFF2-40B4-BE49-F238E27FC236}">
                <a16:creationId xmlns:a16="http://schemas.microsoft.com/office/drawing/2014/main" id="{15F69AB1-717C-4D9B-AA1D-8F03DB380D1B}"/>
              </a:ext>
            </a:extLst>
          </p:cNvPr>
          <p:cNvSpPr/>
          <p:nvPr/>
        </p:nvSpPr>
        <p:spPr>
          <a:xfrm>
            <a:off x="3563888" y="5226482"/>
            <a:ext cx="1311535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clique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C433AA-89B1-4B30-AC79-720C9347A985}"/>
              </a:ext>
            </a:extLst>
          </p:cNvPr>
          <p:cNvSpPr txBox="1"/>
          <p:nvPr/>
        </p:nvSpPr>
        <p:spPr>
          <a:xfrm>
            <a:off x="4131752" y="568865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Planificação do projeto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C289EC5-57D6-4A38-A0E3-00E77D473394}"/>
              </a:ext>
            </a:extLst>
          </p:cNvPr>
          <p:cNvSpPr/>
          <p:nvPr/>
        </p:nvSpPr>
        <p:spPr>
          <a:xfrm>
            <a:off x="4131752" y="60579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solidFill>
                  <a:srgbClr val="500050"/>
                </a:solidFill>
                <a:latin typeface="Calibri" panose="020F0502020204030204" pitchFamily="34" charset="0"/>
              </a:rPr>
              <a:t>“Rede das Escolas </a:t>
            </a:r>
            <a:r>
              <a:rPr lang="pt-PT" dirty="0" err="1">
                <a:solidFill>
                  <a:srgbClr val="500050"/>
                </a:solidFill>
                <a:latin typeface="Calibri" panose="020F0502020204030204" pitchFamily="34" charset="0"/>
              </a:rPr>
              <a:t>Magalhânicas</a:t>
            </a:r>
            <a:r>
              <a:rPr lang="pt-PT" dirty="0">
                <a:solidFill>
                  <a:srgbClr val="500050"/>
                </a:solidFill>
                <a:latin typeface="Calibri" panose="020F0502020204030204" pitchFamily="34" charset="0"/>
              </a:rPr>
              <a:t> da UNESCO”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53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pt-PT" dirty="0"/>
              <a:t>Estamos a fazer…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892480" cy="1752600"/>
          </a:xfrm>
        </p:spPr>
        <p:txBody>
          <a:bodyPr>
            <a:normAutofit/>
          </a:bodyPr>
          <a:lstStyle/>
          <a:p>
            <a:pPr algn="l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IMPRENSA</a:t>
            </a:r>
            <a:r>
              <a:rPr lang="pt-PT" dirty="0"/>
              <a:t>: Parceria com a Academia Portuguesa da Água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5551" r="48814" b="24449"/>
          <a:stretch/>
        </p:blipFill>
        <p:spPr bwMode="auto">
          <a:xfrm>
            <a:off x="3563888" y="1556792"/>
            <a:ext cx="5379720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Academia Portuguesa da Ãgua Dr. Francisco da Fonseca Henriq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2" y="2420888"/>
            <a:ext cx="33835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5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pt-PT" dirty="0"/>
              <a:t>Estamos a fazer…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753" y="1052736"/>
            <a:ext cx="8956735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pt-PT" dirty="0"/>
              <a:t>: Atualização do web site e Facebook da Escola e da equipa SB Design.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4536" r="58275" b="30141"/>
          <a:stretch/>
        </p:blipFill>
        <p:spPr bwMode="auto">
          <a:xfrm>
            <a:off x="4567734" y="1962891"/>
            <a:ext cx="4468762" cy="477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4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pt-PT" dirty="0"/>
              <a:t>Estamos a fazer…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753" y="1052736"/>
            <a:ext cx="8956735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pt-PT" dirty="0"/>
              <a:t>: Atualização do web site e Facebook da Escola e da equipa SB Design.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5625" r="19883" b="12709"/>
          <a:stretch/>
        </p:blipFill>
        <p:spPr bwMode="auto">
          <a:xfrm>
            <a:off x="1871464" y="2060848"/>
            <a:ext cx="7093024" cy="46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2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pt-PT" dirty="0"/>
              <a:t>Estamos a fazer…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753" y="1052736"/>
            <a:ext cx="8956735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pt-PT" dirty="0"/>
              <a:t>: Atualização do web site e Facebook da Escola e da equipa SB Design.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4791" r="44129" b="6250"/>
          <a:stretch/>
        </p:blipFill>
        <p:spPr bwMode="auto">
          <a:xfrm>
            <a:off x="4053488" y="1961562"/>
            <a:ext cx="4917936" cy="47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8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pPr algn="l"/>
            <a:r>
              <a:rPr lang="pt-PT" dirty="0"/>
              <a:t>faremos…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4828" y="1196752"/>
            <a:ext cx="8820472" cy="1752600"/>
          </a:xfrm>
        </p:spPr>
        <p:txBody>
          <a:bodyPr>
            <a:noAutofit/>
          </a:bodyPr>
          <a:lstStyle/>
          <a:p>
            <a:r>
              <a:rPr lang="pt-PT" sz="3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</a:t>
            </a:r>
            <a:r>
              <a:rPr lang="pt-PT" sz="32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que o preâmbulo do Ato constitutivo da UNESCO  se concretize no </a:t>
            </a:r>
            <a:r>
              <a:rPr lang="pt-PT" sz="44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coração de cada aluno </a:t>
            </a:r>
            <a:endParaRPr lang="pt-P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7"/>
          <a:stretch/>
        </p:blipFill>
        <p:spPr bwMode="auto">
          <a:xfrm>
            <a:off x="107504" y="5747301"/>
            <a:ext cx="8856984" cy="982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soaresbastodesign.weebly.com/uploads/1/8/1/2/18128845/aesb-logo-color-on-trans-1080p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79" y="3365632"/>
            <a:ext cx="6336704" cy="20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6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18125" r="60293" b="23749"/>
          <a:stretch/>
        </p:blipFill>
        <p:spPr bwMode="auto">
          <a:xfrm>
            <a:off x="323528" y="161256"/>
            <a:ext cx="2560597" cy="643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1187624" y="161256"/>
            <a:ext cx="7668344" cy="6034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FCEEFEF-17F0-46FA-A528-BDC393EF7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586" y="157739"/>
            <a:ext cx="5842414" cy="44371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DD49EB9-7728-4E02-B92E-37010C6AF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43658"/>
            <a:ext cx="3029506" cy="214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pt-PT" dirty="0"/>
              <a:t>Fizemos…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6C7974F-2000-4540-8AB7-C3595ADD9327}"/>
              </a:ext>
            </a:extLst>
          </p:cNvPr>
          <p:cNvSpPr txBox="1"/>
          <p:nvPr/>
        </p:nvSpPr>
        <p:spPr>
          <a:xfrm>
            <a:off x="395536" y="1052736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EQUIPA / PARCERIAS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4FE49BA-9606-4B9C-9CE2-9B4019EE6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1" t="30550" r="27950" b="25792"/>
          <a:stretch/>
        </p:blipFill>
        <p:spPr>
          <a:xfrm>
            <a:off x="1259632" y="1772817"/>
            <a:ext cx="7632848" cy="424847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BC02710-40AE-4D44-9A3F-BD453ECC1228}"/>
              </a:ext>
            </a:extLst>
          </p:cNvPr>
          <p:cNvSpPr/>
          <p:nvPr/>
        </p:nvSpPr>
        <p:spPr>
          <a:xfrm>
            <a:off x="4080072" y="6237312"/>
            <a:ext cx="4740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https://soaresbastodesign.weebly.com/</a:t>
            </a: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18E72866-BC15-4D90-AFAA-0A586D631B83}"/>
              </a:ext>
            </a:extLst>
          </p:cNvPr>
          <p:cNvSpPr/>
          <p:nvPr/>
        </p:nvSpPr>
        <p:spPr>
          <a:xfrm>
            <a:off x="2483768" y="6237312"/>
            <a:ext cx="1299251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clique</a:t>
            </a:r>
          </a:p>
        </p:txBody>
      </p:sp>
    </p:spTree>
    <p:extLst>
      <p:ext uri="{BB962C8B-B14F-4D97-AF65-F5344CB8AC3E}">
        <p14:creationId xmlns:p14="http://schemas.microsoft.com/office/powerpoint/2010/main" val="368402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pt-PT" dirty="0"/>
              <a:t>Fizemos…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9FD8EB-F410-468A-B78D-457501C09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326036" cy="468052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345433F-0069-43D5-85EF-1985E90A1361}"/>
              </a:ext>
            </a:extLst>
          </p:cNvPr>
          <p:cNvSpPr txBox="1"/>
          <p:nvPr/>
        </p:nvSpPr>
        <p:spPr>
          <a:xfrm>
            <a:off x="395536" y="141277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40616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pt-PT" dirty="0"/>
              <a:t>Fizemos…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E1452E5-07BD-4A13-B201-E55E055E7064}"/>
              </a:ext>
            </a:extLst>
          </p:cNvPr>
          <p:cNvSpPr/>
          <p:nvPr/>
        </p:nvSpPr>
        <p:spPr>
          <a:xfrm>
            <a:off x="3059832" y="6237312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https://www.youtube.com/watch?v=dRxWlwQSDJw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F2B0E5-44C6-4B74-8A65-A2A7AF2E3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6" t="17785" r="39763" b="28990"/>
          <a:stretch/>
        </p:blipFill>
        <p:spPr>
          <a:xfrm>
            <a:off x="539552" y="1403483"/>
            <a:ext cx="7632848" cy="4329080"/>
          </a:xfrm>
          <a:prstGeom prst="rect">
            <a:avLst/>
          </a:prstGeom>
        </p:spPr>
      </p:pic>
      <p:sp>
        <p:nvSpPr>
          <p:cNvPr id="6" name="Seta: Divisa 5">
            <a:extLst>
              <a:ext uri="{FF2B5EF4-FFF2-40B4-BE49-F238E27FC236}">
                <a16:creationId xmlns:a16="http://schemas.microsoft.com/office/drawing/2014/main" id="{8050BC71-88B5-4482-A53D-178063D70916}"/>
              </a:ext>
            </a:extLst>
          </p:cNvPr>
          <p:cNvSpPr/>
          <p:nvPr/>
        </p:nvSpPr>
        <p:spPr>
          <a:xfrm>
            <a:off x="1619672" y="6205954"/>
            <a:ext cx="1296144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clique</a:t>
            </a:r>
          </a:p>
        </p:txBody>
      </p:sp>
    </p:spTree>
    <p:extLst>
      <p:ext uri="{BB962C8B-B14F-4D97-AF65-F5344CB8AC3E}">
        <p14:creationId xmlns:p14="http://schemas.microsoft.com/office/powerpoint/2010/main" val="6819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pt-PT" dirty="0"/>
              <a:t>Fizemos…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6400800" cy="1752600"/>
          </a:xfrm>
        </p:spPr>
        <p:txBody>
          <a:bodyPr/>
          <a:lstStyle/>
          <a:p>
            <a:pPr algn="l"/>
            <a:r>
              <a:rPr lang="pt-PT" dirty="0"/>
              <a:t>INCLUSÃO: um olhar reflexivo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658998" cy="517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448272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69160"/>
            <a:ext cx="2273829" cy="17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2465851" cy="18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3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pt-PT" dirty="0"/>
              <a:t>Estamos a fazer…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753" y="1268760"/>
            <a:ext cx="8884727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MULTIMÉDIA</a:t>
            </a:r>
            <a:r>
              <a:rPr lang="pt-PT" dirty="0"/>
              <a:t>: Protótipo de t’</a:t>
            </a:r>
            <a:r>
              <a:rPr lang="pt-PT" dirty="0" err="1"/>
              <a:t>shirt</a:t>
            </a:r>
            <a:r>
              <a:rPr lang="pt-PT" dirty="0"/>
              <a:t> para utilização em </a:t>
            </a:r>
            <a:r>
              <a:rPr lang="pt-PT" dirty="0" err="1"/>
              <a:t>atividades</a:t>
            </a:r>
            <a:r>
              <a:rPr lang="pt-PT" dirty="0"/>
              <a:t> na Escola.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8118500" cy="272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pt-PT" dirty="0"/>
              <a:t>Estamos a fazer…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92480" cy="1752600"/>
          </a:xfrm>
        </p:spPr>
        <p:txBody>
          <a:bodyPr>
            <a:normAutofit/>
          </a:bodyPr>
          <a:lstStyle/>
          <a:p>
            <a:pPr algn="l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DEFICIÊNCIA</a:t>
            </a:r>
            <a:r>
              <a:rPr lang="pt-PT" dirty="0"/>
              <a:t>: Preparação das Jornadas 2019 da SUPERA: Sociedade Portuguesa de Engenharia de Reabilitação, Tecnologias de Apoio e Acessibilidade.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4583" r="41552" b="13333"/>
          <a:stretch/>
        </p:blipFill>
        <p:spPr bwMode="auto">
          <a:xfrm>
            <a:off x="4211960" y="2420888"/>
            <a:ext cx="4645395" cy="427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6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pt-PT" dirty="0"/>
              <a:t>Estamos a fazer…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8D6DC53-35AC-40CD-A980-F889B3F75F55}"/>
              </a:ext>
            </a:extLst>
          </p:cNvPr>
          <p:cNvSpPr/>
          <p:nvPr/>
        </p:nvSpPr>
        <p:spPr>
          <a:xfrm>
            <a:off x="179512" y="1202763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/>
              <a:t>No âmbito das comemorações dos </a:t>
            </a:r>
          </a:p>
          <a:p>
            <a:endParaRPr lang="pt-PT" sz="2000" dirty="0"/>
          </a:p>
          <a:p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anos da Declaração Universal dos Direitos Humanos </a:t>
            </a:r>
          </a:p>
          <a:p>
            <a:endParaRPr lang="pt-PT" sz="2000" dirty="0"/>
          </a:p>
          <a:p>
            <a:r>
              <a:rPr lang="pt-PT" sz="2000" dirty="0"/>
              <a:t>e dos </a:t>
            </a:r>
          </a:p>
          <a:p>
            <a:endParaRPr lang="pt-PT" sz="2000" dirty="0"/>
          </a:p>
          <a:p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anos da adesão de Portugal à Convenção Europeia dos Direitos Humanos</a:t>
            </a:r>
          </a:p>
          <a:p>
            <a:endParaRPr lang="pt-PT" sz="2000" dirty="0"/>
          </a:p>
          <a:p>
            <a:r>
              <a:rPr lang="pt-PT" sz="2000" dirty="0"/>
              <a:t>Concurso “Banda Desenhada dos Direitos Humanos”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61F682E-4C9C-4A9D-8448-CE2945072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096" y="4916573"/>
            <a:ext cx="39814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262</Words>
  <Application>Microsoft Office PowerPoint</Application>
  <PresentationFormat>Apresentação no Ecrã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2" baseType="lpstr">
      <vt:lpstr>Book Antiqua</vt:lpstr>
      <vt:lpstr>Calibri</vt:lpstr>
      <vt:lpstr>Lucida Sans</vt:lpstr>
      <vt:lpstr>Wingdings</vt:lpstr>
      <vt:lpstr>Wingdings 2</vt:lpstr>
      <vt:lpstr>Wingdings 3</vt:lpstr>
      <vt:lpstr>Vértice</vt:lpstr>
      <vt:lpstr>Apresentação do PowerPoint</vt:lpstr>
      <vt:lpstr>Apresentação do PowerPoint</vt:lpstr>
      <vt:lpstr>Fizemos…</vt:lpstr>
      <vt:lpstr>Fizemos…</vt:lpstr>
      <vt:lpstr>Fizemos…</vt:lpstr>
      <vt:lpstr>Fizemos…</vt:lpstr>
      <vt:lpstr>Estamos a fazer…</vt:lpstr>
      <vt:lpstr>Estamos a fazer…</vt:lpstr>
      <vt:lpstr>Estamos a fazer…</vt:lpstr>
      <vt:lpstr>Estamos a fazer…</vt:lpstr>
      <vt:lpstr>Estamos a fazer…</vt:lpstr>
      <vt:lpstr>Estamos a fazer…</vt:lpstr>
      <vt:lpstr>Estamos a fazer…</vt:lpstr>
      <vt:lpstr>Estamos a fazer…</vt:lpstr>
      <vt:lpstr>faremos…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 sores basto</dc:title>
  <dc:creator>Alda</dc:creator>
  <cp:lastModifiedBy>Fernando</cp:lastModifiedBy>
  <cp:revision>13</cp:revision>
  <dcterms:created xsi:type="dcterms:W3CDTF">2018-12-08T19:27:07Z</dcterms:created>
  <dcterms:modified xsi:type="dcterms:W3CDTF">2018-12-11T13:32:32Z</dcterms:modified>
</cp:coreProperties>
</file>