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59751-4D9F-43B9-A208-D1BE7B6BF7A5}" type="datetimeFigureOut">
              <a:rPr lang="pt-PT" smtClean="0"/>
              <a:t>15/04/2020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9371A-9635-4E38-9F1A-7CF648B1D46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096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F9371A-9635-4E38-9F1A-7CF648B1D465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444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A4BE-3F01-41C2-BD0C-739B42B4DD2B}" type="datetimeFigureOut">
              <a:rPr lang="pt-PT" smtClean="0"/>
              <a:t>15/04/2020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C2C-FB02-442C-B6A1-8C80D2952A5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A4BE-3F01-41C2-BD0C-739B42B4DD2B}" type="datetimeFigureOut">
              <a:rPr lang="pt-PT" smtClean="0"/>
              <a:t>15/04/2020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C2C-FB02-442C-B6A1-8C80D2952A5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A4BE-3F01-41C2-BD0C-739B42B4DD2B}" type="datetimeFigureOut">
              <a:rPr lang="pt-PT" smtClean="0"/>
              <a:t>15/04/2020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C2C-FB02-442C-B6A1-8C80D2952A5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A4BE-3F01-41C2-BD0C-739B42B4DD2B}" type="datetimeFigureOut">
              <a:rPr lang="pt-PT" smtClean="0"/>
              <a:t>15/04/2020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C2C-FB02-442C-B6A1-8C80D2952A5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A4BE-3F01-41C2-BD0C-739B42B4DD2B}" type="datetimeFigureOut">
              <a:rPr lang="pt-PT" smtClean="0"/>
              <a:t>15/04/2020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C2C-FB02-442C-B6A1-8C80D2952A5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A4BE-3F01-41C2-BD0C-739B42B4DD2B}" type="datetimeFigureOut">
              <a:rPr lang="pt-PT" smtClean="0"/>
              <a:t>15/04/2020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C2C-FB02-442C-B6A1-8C80D2952A5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A4BE-3F01-41C2-BD0C-739B42B4DD2B}" type="datetimeFigureOut">
              <a:rPr lang="pt-PT" smtClean="0"/>
              <a:t>15/04/2020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C2C-FB02-442C-B6A1-8C80D2952A5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A4BE-3F01-41C2-BD0C-739B42B4DD2B}" type="datetimeFigureOut">
              <a:rPr lang="pt-PT" smtClean="0"/>
              <a:t>15/04/2020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C2C-FB02-442C-B6A1-8C80D2952A5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A4BE-3F01-41C2-BD0C-739B42B4DD2B}" type="datetimeFigureOut">
              <a:rPr lang="pt-PT" smtClean="0"/>
              <a:t>15/04/2020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C2C-FB02-442C-B6A1-8C80D2952A5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A4BE-3F01-41C2-BD0C-739B42B4DD2B}" type="datetimeFigureOut">
              <a:rPr lang="pt-PT" smtClean="0"/>
              <a:t>15/04/2020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C2C-FB02-442C-B6A1-8C80D2952A5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EA4BE-3F01-41C2-BD0C-739B42B4DD2B}" type="datetimeFigureOut">
              <a:rPr lang="pt-PT" smtClean="0"/>
              <a:t>15/04/2020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ECC2C-FB02-442C-B6A1-8C80D2952A56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EA4BE-3F01-41C2-BD0C-739B42B4DD2B}" type="datetimeFigureOut">
              <a:rPr lang="pt-PT" smtClean="0"/>
              <a:t>15/04/2020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ECC2C-FB02-442C-B6A1-8C80D2952A56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63888" y="6309320"/>
            <a:ext cx="6400800" cy="1752600"/>
          </a:xfrm>
        </p:spPr>
        <p:txBody>
          <a:bodyPr/>
          <a:lstStyle/>
          <a:p>
            <a:r>
              <a:rPr lang="pt-PT" dirty="0"/>
              <a:t>Sofia e Lúcia-6F</a:t>
            </a:r>
          </a:p>
        </p:txBody>
      </p:sp>
      <p:sp>
        <p:nvSpPr>
          <p:cNvPr id="5" name="Rectângulo 4"/>
          <p:cNvSpPr/>
          <p:nvPr/>
        </p:nvSpPr>
        <p:spPr>
          <a:xfrm>
            <a:off x="1088131" y="1628800"/>
            <a:ext cx="696773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PT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lonna MT" panose="04020805060202030203" pitchFamily="82" charset="0"/>
              </a:rPr>
              <a:t>Clothes</a:t>
            </a:r>
            <a:r>
              <a:rPr lang="pt-PT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lonna MT" panose="04020805060202030203" pitchFamily="82" charset="0"/>
              </a:rPr>
              <a:t>, </a:t>
            </a:r>
            <a:r>
              <a:rPr lang="pt-PT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lonna MT" panose="04020805060202030203" pitchFamily="82" charset="0"/>
              </a:rPr>
              <a:t>footwear</a:t>
            </a:r>
            <a:r>
              <a:rPr lang="pt-PT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lonna MT" panose="04020805060202030203" pitchFamily="82" charset="0"/>
              </a:rPr>
              <a:t> </a:t>
            </a:r>
            <a:r>
              <a:rPr lang="pt-PT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lonna MT" panose="04020805060202030203" pitchFamily="82" charset="0"/>
              </a:rPr>
              <a:t>and</a:t>
            </a:r>
            <a:r>
              <a:rPr lang="pt-PT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lonna MT" panose="04020805060202030203" pitchFamily="82" charset="0"/>
              </a:rPr>
              <a:t> </a:t>
            </a:r>
            <a:r>
              <a:rPr lang="pt-PT" sz="7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lonna MT" panose="04020805060202030203" pitchFamily="82" charset="0"/>
              </a:rPr>
              <a:t>accessories</a:t>
            </a:r>
            <a:endParaRPr lang="pt-PT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Socks</a:t>
            </a:r>
            <a:endParaRPr lang="pt-PT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7241" y="1600200"/>
            <a:ext cx="54095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Sweater</a:t>
            </a:r>
            <a:endParaRPr lang="pt-P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40889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Trousers</a:t>
            </a:r>
            <a:endParaRPr lang="pt-PT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556792"/>
            <a:ext cx="372641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T-shirt</a:t>
            </a:r>
            <a:endParaRPr lang="pt-PT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44644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Footwear</a:t>
            </a:r>
            <a:endParaRPr lang="pt-PT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6085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495760" y="1600240"/>
            <a:ext cx="303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b="1" dirty="0" err="1" smtClean="0"/>
              <a:t>Boots</a:t>
            </a:r>
            <a:endParaRPr lang="pt-PT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Sandals</a:t>
            </a:r>
            <a:endParaRPr lang="pt-PT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862" y="1600200"/>
            <a:ext cx="4709120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Shoes</a:t>
            </a:r>
            <a:endParaRPr lang="pt-PT" dirty="0"/>
          </a:p>
        </p:txBody>
      </p:sp>
      <p:pic>
        <p:nvPicPr>
          <p:cNvPr id="28674" name="Picture 2" descr="Resultado de imagem para sapatos de inverno femini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4548400" cy="52735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Trainers</a:t>
            </a:r>
            <a:endParaRPr lang="pt-PT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21453"/>
            <a:ext cx="5064224" cy="506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Accessories</a:t>
            </a:r>
            <a:endParaRPr lang="pt-PT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0201"/>
            <a:ext cx="2911053" cy="29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Resultado de imagem para brincos com conch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5896" y="1209563"/>
            <a:ext cx="2952328" cy="2952328"/>
          </a:xfrm>
          <a:prstGeom prst="rect">
            <a:avLst/>
          </a:prstGeom>
          <a:noFill/>
        </p:spPr>
      </p:pic>
      <p:sp>
        <p:nvSpPr>
          <p:cNvPr id="30730" name="AutoShape 10" descr="Resultado de imagem para colares com a letra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30732" name="AutoShape 12" descr="Resultado de imagem para colares com a letra 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968" y="3830290"/>
            <a:ext cx="2802928" cy="280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sultado de imagem para cinto feminino">
            <a:extLst>
              <a:ext uri="{FF2B5EF4-FFF2-40B4-BE49-F238E27FC236}">
                <a16:creationId xmlns:a16="http://schemas.microsoft.com/office/drawing/2014/main" xmlns="" id="{1611E882-A107-463B-8EF2-B4192B3B4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4" t="-2247" r="-11284" b="2247"/>
          <a:stretch/>
        </p:blipFill>
        <p:spPr bwMode="auto">
          <a:xfrm>
            <a:off x="6372200" y="3611886"/>
            <a:ext cx="3001516" cy="300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528262" y="350100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err="1" smtClean="0"/>
              <a:t>Earrings</a:t>
            </a:r>
            <a:endParaRPr lang="pt-PT" sz="28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584903" y="609018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err="1" smtClean="0"/>
              <a:t>Necklace</a:t>
            </a:r>
            <a:endParaRPr lang="pt-PT" sz="28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828842" y="6062147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err="1" smtClean="0"/>
              <a:t>Belt</a:t>
            </a:r>
            <a:endParaRPr lang="pt-PT" sz="28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74689" y="12605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 err="1" smtClean="0"/>
              <a:t>Bracelet</a:t>
            </a:r>
            <a:endParaRPr lang="pt-PT" sz="2800" b="1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7053" y="0"/>
            <a:ext cx="948105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PT" dirty="0" err="1" smtClean="0"/>
              <a:t>Clothes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748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PT" sz="4000" dirty="0" err="1" smtClean="0"/>
              <a:t>Coat</a:t>
            </a:r>
            <a:endParaRPr lang="pt-PT" sz="4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16832"/>
            <a:ext cx="2968860" cy="445329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Dress</a:t>
            </a:r>
            <a:endParaRPr lang="pt-PT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3907716" cy="506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Jacket</a:t>
            </a:r>
            <a:endParaRPr lang="pt-PT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5040559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Jeans </a:t>
            </a:r>
            <a:endParaRPr lang="pt-PT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556792"/>
            <a:ext cx="3777578" cy="485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Raincoat</a:t>
            </a: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93118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Shirt</a:t>
            </a:r>
            <a:endParaRPr lang="pt-PT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5257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Shorts</a:t>
            </a:r>
            <a:endParaRPr lang="pt-PT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4599" y="1600200"/>
            <a:ext cx="50148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Skirt</a:t>
            </a:r>
            <a:endParaRPr lang="pt-PT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-8507" b="8507"/>
          <a:stretch/>
        </p:blipFill>
        <p:spPr bwMode="auto">
          <a:xfrm>
            <a:off x="2771800" y="1052739"/>
            <a:ext cx="3600399" cy="540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32</Words>
  <Application>Microsoft Office PowerPoint</Application>
  <PresentationFormat>Apresentação no Ecrã (4:3)</PresentationFormat>
  <Paragraphs>26</Paragraphs>
  <Slides>19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Colonna MT</vt:lpstr>
      <vt:lpstr>Tema do Office</vt:lpstr>
      <vt:lpstr>Apresentação do PowerPoint</vt:lpstr>
      <vt:lpstr>Clothes</vt:lpstr>
      <vt:lpstr>Dress</vt:lpstr>
      <vt:lpstr>Jacket</vt:lpstr>
      <vt:lpstr>Jeans </vt:lpstr>
      <vt:lpstr>Raincoat </vt:lpstr>
      <vt:lpstr>Shirt</vt:lpstr>
      <vt:lpstr>Shorts</vt:lpstr>
      <vt:lpstr>Skirt</vt:lpstr>
      <vt:lpstr>Socks</vt:lpstr>
      <vt:lpstr>Sweater</vt:lpstr>
      <vt:lpstr>Trousers</vt:lpstr>
      <vt:lpstr>T-shirt</vt:lpstr>
      <vt:lpstr>Footwear</vt:lpstr>
      <vt:lpstr>Sandals</vt:lpstr>
      <vt:lpstr>Shoes</vt:lpstr>
      <vt:lpstr>Trainers</vt:lpstr>
      <vt:lpstr>Accessories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joana</dc:creator>
  <cp:lastModifiedBy>Cristina Marques</cp:lastModifiedBy>
  <cp:revision>15</cp:revision>
  <dcterms:created xsi:type="dcterms:W3CDTF">2020-03-22T13:22:16Z</dcterms:created>
  <dcterms:modified xsi:type="dcterms:W3CDTF">2020-04-15T00:17:04Z</dcterms:modified>
</cp:coreProperties>
</file>