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1" r:id="rId19"/>
    <p:sldId id="275" r:id="rId20"/>
    <p:sldId id="270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5" d="100"/>
          <a:sy n="65" d="100"/>
        </p:scale>
        <p:origin x="14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15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671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44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58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69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440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742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326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1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430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EA8B-5D61-4BFB-9C88-54CB3D087E2D}" type="datetimeFigureOut">
              <a:rPr lang="pt-PT" smtClean="0"/>
              <a:t>15/12/2019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612C-956A-4429-8D76-CC4A8F52E30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25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-170389" y="1358478"/>
            <a:ext cx="9484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Countries and nationalities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356992"/>
          </a:xfrm>
          <a:prstGeom prst="rect">
            <a:avLst/>
          </a:prstGeom>
        </p:spPr>
      </p:pic>
      <p:pic>
        <p:nvPicPr>
          <p:cNvPr id="6" name="Hearts  Colors - For The Love (Lyric Video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79" y="6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3618383" cy="2503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70239"/>
            <a:ext cx="4043113" cy="25751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0114" y="2174013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</a:p>
          <a:p>
            <a:r>
              <a:rPr lang="pt-PT" sz="3200" dirty="0"/>
              <a:t>Nationality: 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1835696" y="2174013"/>
            <a:ext cx="6921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United States of America ( USA)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78393" y="2659912"/>
            <a:ext cx="2305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American</a:t>
            </a:r>
          </a:p>
        </p:txBody>
      </p:sp>
    </p:spTree>
    <p:extLst>
      <p:ext uri="{BB962C8B-B14F-4D97-AF65-F5344CB8AC3E}">
        <p14:creationId xmlns:p14="http://schemas.microsoft.com/office/powerpoint/2010/main" val="199004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2977370" cy="1735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6" y="4365104"/>
            <a:ext cx="3824808" cy="223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32153"/>
            <a:ext cx="3154103" cy="1582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354088" y="213285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  <a:endParaRPr lang="pt-PT" dirty="0"/>
          </a:p>
          <a:p>
            <a:r>
              <a:rPr lang="pt-PT" sz="3200" dirty="0"/>
              <a:t>Nationality: </a:t>
            </a:r>
            <a:endParaRPr lang="pt-PT" dirty="0"/>
          </a:p>
        </p:txBody>
      </p:sp>
      <p:sp>
        <p:nvSpPr>
          <p:cNvPr id="9" name="Retângulo 8"/>
          <p:cNvSpPr/>
          <p:nvPr/>
        </p:nvSpPr>
        <p:spPr>
          <a:xfrm>
            <a:off x="1053479" y="2113632"/>
            <a:ext cx="3518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36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England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90208" y="2563743"/>
            <a:ext cx="36439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English/ British</a:t>
            </a:r>
          </a:p>
        </p:txBody>
      </p:sp>
    </p:spTree>
    <p:extLst>
      <p:ext uri="{BB962C8B-B14F-4D97-AF65-F5344CB8AC3E}">
        <p14:creationId xmlns:p14="http://schemas.microsoft.com/office/powerpoint/2010/main" val="38952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9898"/>
            <a:ext cx="3816424" cy="254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77" y="2636912"/>
            <a:ext cx="3696072" cy="2465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-17900" y="1916831"/>
            <a:ext cx="5136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</a:p>
          <a:p>
            <a:r>
              <a:rPr lang="pt-PT" sz="3200" dirty="0"/>
              <a:t>Nationality: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75656" y="1919293"/>
            <a:ext cx="1523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Brazil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79711" y="2347718"/>
            <a:ext cx="22317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Brazilian</a:t>
            </a:r>
          </a:p>
        </p:txBody>
      </p:sp>
    </p:spTree>
    <p:extLst>
      <p:ext uri="{BB962C8B-B14F-4D97-AF65-F5344CB8AC3E}">
        <p14:creationId xmlns:p14="http://schemas.microsoft.com/office/powerpoint/2010/main" val="3684798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177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Country: </a:t>
            </a:r>
          </a:p>
          <a:p>
            <a:pPr marL="0" indent="0">
              <a:buNone/>
            </a:pPr>
            <a:r>
              <a:rPr lang="pt-PT" dirty="0"/>
              <a:t>Nationality: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1907704" y="2204864"/>
            <a:ext cx="14285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China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31084" y="2708920"/>
            <a:ext cx="18104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Chinese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48" y="3032084"/>
            <a:ext cx="3394790" cy="1697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3096"/>
            <a:ext cx="406898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491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99621"/>
            <a:ext cx="3621530" cy="1954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30853"/>
            <a:ext cx="3816424" cy="214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ixaDeTexto 6"/>
          <p:cNvSpPr txBox="1"/>
          <p:nvPr/>
        </p:nvSpPr>
        <p:spPr>
          <a:xfrm>
            <a:off x="251520" y="2060848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  <a:endParaRPr lang="pt-PT" dirty="0"/>
          </a:p>
          <a:p>
            <a:r>
              <a:rPr lang="pt-PT" sz="3600" dirty="0"/>
              <a:t>Nationality: </a:t>
            </a: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775497" y="2060847"/>
            <a:ext cx="18553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Canada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483768" y="2553290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Canadian</a:t>
            </a:r>
          </a:p>
        </p:txBody>
      </p:sp>
    </p:spTree>
    <p:extLst>
      <p:ext uri="{BB962C8B-B14F-4D97-AF65-F5344CB8AC3E}">
        <p14:creationId xmlns:p14="http://schemas.microsoft.com/office/powerpoint/2010/main" val="37354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95736" y="2521987"/>
            <a:ext cx="439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Monuments </a:t>
            </a:r>
          </a:p>
        </p:txBody>
      </p:sp>
    </p:spTree>
    <p:extLst>
      <p:ext uri="{BB962C8B-B14F-4D97-AF65-F5344CB8AC3E}">
        <p14:creationId xmlns:p14="http://schemas.microsoft.com/office/powerpoint/2010/main" val="249542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861377" cy="1905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707054" y="263691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Portugal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99" y="476672"/>
            <a:ext cx="3011242" cy="165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148064" y="21190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Spain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21686"/>
            <a:ext cx="2952630" cy="1969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539552" y="519109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Brazil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7663"/>
            <a:ext cx="4190942" cy="1947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aixaDeTexto 10"/>
          <p:cNvSpPr txBox="1"/>
          <p:nvPr/>
        </p:nvSpPr>
        <p:spPr>
          <a:xfrm>
            <a:off x="4788024" y="5191090"/>
            <a:ext cx="361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China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093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328369" cy="187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323528" y="22829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Canada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04" y="234575"/>
            <a:ext cx="2728458" cy="1826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4113107" y="208470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USA( New York)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30399"/>
            <a:ext cx="2997473" cy="19712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aixaDeTexto 8"/>
          <p:cNvSpPr txBox="1"/>
          <p:nvPr/>
        </p:nvSpPr>
        <p:spPr>
          <a:xfrm>
            <a:off x="323528" y="5013176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Italy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33" y="2060848"/>
            <a:ext cx="2283718" cy="25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CaixaDeTexto 10"/>
          <p:cNvSpPr txBox="1"/>
          <p:nvPr/>
        </p:nvSpPr>
        <p:spPr>
          <a:xfrm>
            <a:off x="7066037" y="4612264"/>
            <a:ext cx="207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err="1"/>
              <a:t>England</a:t>
            </a:r>
            <a:endParaRPr lang="pt-PT" sz="36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01" y="3916033"/>
            <a:ext cx="3349698" cy="1779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3635896" y="59492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/>
              <a:t>India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28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 explicativo retangular com cantos arredondados 7"/>
          <p:cNvSpPr/>
          <p:nvPr/>
        </p:nvSpPr>
        <p:spPr>
          <a:xfrm>
            <a:off x="683568" y="839053"/>
            <a:ext cx="3707904" cy="2376264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5471592" y="982897"/>
            <a:ext cx="3672408" cy="208823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3" y="3212976"/>
            <a:ext cx="4368650" cy="2913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580112" y="1268760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002060"/>
                </a:solidFill>
              </a:rPr>
              <a:t>Hi!</a:t>
            </a:r>
          </a:p>
          <a:p>
            <a:r>
              <a:rPr lang="pt-PT" sz="2800" dirty="0">
                <a:solidFill>
                  <a:srgbClr val="002060"/>
                </a:solidFill>
              </a:rPr>
              <a:t> I´m </a:t>
            </a:r>
            <a:r>
              <a:rPr lang="pt-PT" sz="2800" dirty="0" err="1">
                <a:solidFill>
                  <a:srgbClr val="002060"/>
                </a:solidFill>
              </a:rPr>
              <a:t>the</a:t>
            </a:r>
            <a:r>
              <a:rPr lang="pt-PT" sz="2800" dirty="0">
                <a:solidFill>
                  <a:srgbClr val="002060"/>
                </a:solidFill>
              </a:rPr>
              <a:t> Eiffel </a:t>
            </a:r>
            <a:r>
              <a:rPr lang="pt-PT" sz="2800" dirty="0" err="1">
                <a:solidFill>
                  <a:srgbClr val="002060"/>
                </a:solidFill>
              </a:rPr>
              <a:t>Tower</a:t>
            </a:r>
            <a:r>
              <a:rPr lang="pt-PT" sz="2800" dirty="0">
                <a:solidFill>
                  <a:srgbClr val="002060"/>
                </a:solidFill>
              </a:rPr>
              <a:t>.</a:t>
            </a:r>
          </a:p>
          <a:p>
            <a:r>
              <a:rPr lang="pt-PT" sz="2800" dirty="0">
                <a:solidFill>
                  <a:srgbClr val="002060"/>
                </a:solidFill>
              </a:rPr>
              <a:t>I´m  from </a:t>
            </a:r>
            <a:r>
              <a:rPr lang="pt-PT" sz="2800" b="1" dirty="0">
                <a:solidFill>
                  <a:srgbClr val="002060"/>
                </a:solidFill>
              </a:rPr>
              <a:t>France</a:t>
            </a:r>
            <a:r>
              <a:rPr lang="pt-PT" sz="2800" dirty="0">
                <a:solidFill>
                  <a:srgbClr val="002060"/>
                </a:solidFill>
              </a:rPr>
              <a:t>, and I´m </a:t>
            </a:r>
            <a:r>
              <a:rPr lang="pt-PT" sz="2800" b="1" dirty="0">
                <a:solidFill>
                  <a:srgbClr val="002060"/>
                </a:solidFill>
              </a:rPr>
              <a:t>French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8" y="3573015"/>
            <a:ext cx="3851920" cy="2533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827584" y="1268760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solidFill>
                  <a:srgbClr val="002060"/>
                </a:solidFill>
              </a:rPr>
              <a:t>Hello Torre Eiffel.</a:t>
            </a:r>
          </a:p>
          <a:p>
            <a:r>
              <a:rPr lang="pt-PT" sz="2800" dirty="0" err="1">
                <a:solidFill>
                  <a:srgbClr val="002060"/>
                </a:solidFill>
              </a:rPr>
              <a:t>I´m</a:t>
            </a:r>
            <a:r>
              <a:rPr lang="pt-PT" sz="2800" dirty="0">
                <a:solidFill>
                  <a:srgbClr val="002060"/>
                </a:solidFill>
              </a:rPr>
              <a:t> </a:t>
            </a:r>
            <a:r>
              <a:rPr lang="pt-PT" sz="2800" dirty="0" err="1">
                <a:solidFill>
                  <a:srgbClr val="002060"/>
                </a:solidFill>
              </a:rPr>
              <a:t>the</a:t>
            </a:r>
            <a:r>
              <a:rPr lang="pt-PT" sz="2800" dirty="0">
                <a:solidFill>
                  <a:srgbClr val="002060"/>
                </a:solidFill>
              </a:rPr>
              <a:t> Pisa </a:t>
            </a:r>
            <a:r>
              <a:rPr lang="pt-PT" sz="2800" dirty="0" err="1">
                <a:solidFill>
                  <a:srgbClr val="002060"/>
                </a:solidFill>
              </a:rPr>
              <a:t>Tower</a:t>
            </a:r>
            <a:r>
              <a:rPr lang="pt-PT" sz="2800" dirty="0">
                <a:solidFill>
                  <a:srgbClr val="002060"/>
                </a:solidFill>
              </a:rPr>
              <a:t>.</a:t>
            </a:r>
          </a:p>
          <a:p>
            <a:r>
              <a:rPr lang="pt-PT" sz="2800" dirty="0" err="1">
                <a:solidFill>
                  <a:srgbClr val="002060"/>
                </a:solidFill>
              </a:rPr>
              <a:t>I´m</a:t>
            </a:r>
            <a:r>
              <a:rPr lang="pt-PT" sz="2800" dirty="0">
                <a:solidFill>
                  <a:srgbClr val="002060"/>
                </a:solidFill>
              </a:rPr>
              <a:t> from </a:t>
            </a:r>
            <a:r>
              <a:rPr lang="pt-PT" sz="2800" b="1" dirty="0">
                <a:solidFill>
                  <a:srgbClr val="002060"/>
                </a:solidFill>
              </a:rPr>
              <a:t>Italy</a:t>
            </a:r>
            <a:r>
              <a:rPr lang="pt-PT" sz="2800" dirty="0">
                <a:solidFill>
                  <a:srgbClr val="002060"/>
                </a:solidFill>
              </a:rPr>
              <a:t>, and I´m </a:t>
            </a:r>
            <a:r>
              <a:rPr lang="pt-PT" sz="2800" b="1" dirty="0">
                <a:solidFill>
                  <a:srgbClr val="002060"/>
                </a:solidFill>
              </a:rPr>
              <a:t>Italian.</a:t>
            </a:r>
          </a:p>
        </p:txBody>
      </p:sp>
    </p:spTree>
    <p:extLst>
      <p:ext uri="{BB962C8B-B14F-4D97-AF65-F5344CB8AC3E}">
        <p14:creationId xmlns:p14="http://schemas.microsoft.com/office/powerpoint/2010/main" val="39806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mada rectangular arredondada 8"/>
          <p:cNvSpPr/>
          <p:nvPr/>
        </p:nvSpPr>
        <p:spPr>
          <a:xfrm>
            <a:off x="4855041" y="1484584"/>
            <a:ext cx="3456384" cy="2232248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800" dirty="0" err="1"/>
              <a:t>Hi</a:t>
            </a:r>
            <a:r>
              <a:rPr lang="pt-PT" sz="2800" dirty="0"/>
              <a:t>!</a:t>
            </a:r>
          </a:p>
          <a:p>
            <a:r>
              <a:rPr lang="pt-PT" sz="2800" dirty="0" err="1"/>
              <a:t>I’m</a:t>
            </a:r>
            <a:r>
              <a:rPr lang="pt-PT" sz="2800" dirty="0"/>
              <a:t> </a:t>
            </a:r>
            <a:r>
              <a:rPr lang="pt-PT" sz="2800" dirty="0" err="1"/>
              <a:t>from</a:t>
            </a:r>
            <a:r>
              <a:rPr lang="pt-PT" sz="2800" dirty="0"/>
              <a:t>              .</a:t>
            </a:r>
          </a:p>
          <a:p>
            <a:r>
              <a:rPr lang="pt-PT" sz="2800" dirty="0" err="1"/>
              <a:t>I’m</a:t>
            </a:r>
            <a:r>
              <a:rPr lang="pt-PT" sz="2800" dirty="0"/>
              <a:t> </a:t>
            </a:r>
          </a:p>
        </p:txBody>
      </p:sp>
      <p:sp>
        <p:nvSpPr>
          <p:cNvPr id="6" name="Chamada rectangular arredondada 5"/>
          <p:cNvSpPr/>
          <p:nvPr/>
        </p:nvSpPr>
        <p:spPr>
          <a:xfrm>
            <a:off x="785910" y="1556792"/>
            <a:ext cx="3456384" cy="2087833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sz="2800" dirty="0" err="1"/>
              <a:t>Hello</a:t>
            </a:r>
            <a:r>
              <a:rPr lang="pt-PT" sz="2800" dirty="0"/>
              <a:t>! </a:t>
            </a:r>
          </a:p>
          <a:p>
            <a:r>
              <a:rPr lang="pt-PT" sz="2800" dirty="0" err="1"/>
              <a:t>I’m</a:t>
            </a:r>
            <a:r>
              <a:rPr lang="pt-PT" sz="2800" dirty="0"/>
              <a:t> </a:t>
            </a:r>
            <a:r>
              <a:rPr lang="pt-PT" sz="2800" dirty="0" err="1"/>
              <a:t>from</a:t>
            </a:r>
            <a:r>
              <a:rPr lang="pt-PT" sz="2800" dirty="0"/>
              <a:t>            , </a:t>
            </a:r>
            <a:r>
              <a:rPr lang="pt-PT" sz="2800" dirty="0" err="1"/>
              <a:t>I’m</a:t>
            </a:r>
            <a:endParaRPr lang="pt-PT" sz="2800" dirty="0"/>
          </a:p>
          <a:p>
            <a:r>
              <a:rPr lang="pt-PT" sz="2800" dirty="0"/>
              <a:t>                 !</a:t>
            </a:r>
          </a:p>
          <a:p>
            <a:r>
              <a:rPr lang="pt-PT" sz="2800" dirty="0" err="1"/>
              <a:t>My</a:t>
            </a:r>
            <a:r>
              <a:rPr lang="pt-PT" sz="2800" dirty="0"/>
              <a:t> country </a:t>
            </a:r>
            <a:r>
              <a:rPr lang="pt-PT" sz="2800" dirty="0" err="1"/>
              <a:t>is</a:t>
            </a:r>
            <a:r>
              <a:rPr lang="pt-PT" sz="2800" dirty="0"/>
              <a:t> </a:t>
            </a:r>
            <a:r>
              <a:rPr lang="pt-PT" sz="2800" dirty="0" err="1"/>
              <a:t>very</a:t>
            </a:r>
            <a:r>
              <a:rPr lang="pt-PT" sz="2800" dirty="0"/>
              <a:t> cute!</a:t>
            </a:r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816424" cy="2529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6673"/>
            <a:ext cx="3995935" cy="2564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ângulo 6"/>
          <p:cNvSpPr/>
          <p:nvPr/>
        </p:nvSpPr>
        <p:spPr>
          <a:xfrm>
            <a:off x="2298420" y="1988840"/>
            <a:ext cx="955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Italy</a:t>
            </a:r>
            <a:endParaRPr lang="pt-PT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946127" y="2339098"/>
            <a:ext cx="13522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Italian</a:t>
            </a:r>
            <a:endParaRPr lang="pt-PT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300192" y="2050395"/>
            <a:ext cx="1509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Greece</a:t>
            </a:r>
            <a:r>
              <a:rPr lang="pt-P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11" name="Rectângulo 10"/>
          <p:cNvSpPr/>
          <p:nvPr/>
        </p:nvSpPr>
        <p:spPr>
          <a:xfrm>
            <a:off x="5599321" y="2862318"/>
            <a:ext cx="1258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2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Greek</a:t>
            </a:r>
            <a:r>
              <a:rPr lang="pt-PT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3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51720" y="1844824"/>
            <a:ext cx="5056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Famous</a:t>
            </a:r>
            <a:r>
              <a:rPr lang="pt-P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t-PT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people</a:t>
            </a:r>
            <a:endParaRPr lang="pt-P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3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4" y="1052736"/>
            <a:ext cx="9034399" cy="5261793"/>
          </a:xfrm>
        </p:spPr>
      </p:pic>
      <p:sp>
        <p:nvSpPr>
          <p:cNvPr id="5" name="CaixaDeTexto 4"/>
          <p:cNvSpPr txBox="1"/>
          <p:nvPr/>
        </p:nvSpPr>
        <p:spPr>
          <a:xfrm>
            <a:off x="1907704" y="2593360"/>
            <a:ext cx="6120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0" dirty="0"/>
              <a:t> </a:t>
            </a:r>
            <a:r>
              <a:rPr lang="pt-PT" sz="9000" b="1" dirty="0"/>
              <a:t>THE END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33626" y="621166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Luana Martins e Renato Rocha | 6º F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08B0B0-AA2F-4693-913B-B5065984DE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2" y="5873036"/>
            <a:ext cx="3037078" cy="9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0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757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    I’m Toni Kroos, and I’m </a:t>
            </a:r>
          </a:p>
          <a:p>
            <a:pPr marL="0" indent="0">
              <a:buNone/>
            </a:pPr>
            <a:r>
              <a:rPr lang="pt-PT" dirty="0"/>
              <a:t>    29 years old.</a:t>
            </a:r>
          </a:p>
          <a:p>
            <a:pPr marL="0" indent="0">
              <a:buNone/>
            </a:pPr>
            <a:r>
              <a:rPr lang="pt-PT" dirty="0"/>
              <a:t>    I’m from                    , and I’m </a:t>
            </a:r>
          </a:p>
          <a:p>
            <a:pPr marL="0" indent="0">
              <a:buNone/>
            </a:pPr>
            <a:r>
              <a:rPr lang="pt-PT" dirty="0"/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97" y="1556792"/>
            <a:ext cx="3038605" cy="182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85036" y="2636912"/>
            <a:ext cx="38164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Germany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80528" y="3446351"/>
            <a:ext cx="35984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German.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37341"/>
            <a:ext cx="3009898" cy="1875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97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   I’m Armando Duplantis and I’m </a:t>
            </a:r>
          </a:p>
          <a:p>
            <a:pPr marL="0" indent="0">
              <a:buNone/>
            </a:pPr>
            <a:r>
              <a:rPr lang="pt-PT" dirty="0"/>
              <a:t>   19 years old.</a:t>
            </a:r>
          </a:p>
          <a:p>
            <a:pPr marL="0" indent="0">
              <a:buNone/>
            </a:pPr>
            <a:r>
              <a:rPr lang="pt-PT" dirty="0"/>
              <a:t>    I’m from                 and I’m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64" y="2172103"/>
            <a:ext cx="3813042" cy="2144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82" y="4437112"/>
            <a:ext cx="3050282" cy="1909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2269201" y="2851836"/>
            <a:ext cx="16772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Sweden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3552110"/>
            <a:ext cx="1877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Swedish.</a:t>
            </a:r>
          </a:p>
        </p:txBody>
      </p:sp>
    </p:spTree>
    <p:extLst>
      <p:ext uri="{BB962C8B-B14F-4D97-AF65-F5344CB8AC3E}">
        <p14:creationId xmlns:p14="http://schemas.microsoft.com/office/powerpoint/2010/main" val="23012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3876"/>
            <a:ext cx="11700791" cy="6858000"/>
          </a:xfrm>
        </p:spPr>
      </p:pic>
      <p:sp>
        <p:nvSpPr>
          <p:cNvPr id="7" name="Retângulo 6"/>
          <p:cNvSpPr/>
          <p:nvPr/>
        </p:nvSpPr>
        <p:spPr>
          <a:xfrm>
            <a:off x="141637" y="2725469"/>
            <a:ext cx="9027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Coutries and nationalities</a:t>
            </a:r>
          </a:p>
        </p:txBody>
      </p:sp>
    </p:spTree>
    <p:extLst>
      <p:ext uri="{BB962C8B-B14F-4D97-AF65-F5344CB8AC3E}">
        <p14:creationId xmlns:p14="http://schemas.microsoft.com/office/powerpoint/2010/main" val="25868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Country:</a:t>
            </a:r>
          </a:p>
          <a:p>
            <a:pPr marL="0" indent="0">
              <a:buNone/>
            </a:pPr>
            <a:r>
              <a:rPr lang="pt-PT" dirty="0"/>
              <a:t>Nationality: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75656" y="1397758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Japan</a:t>
            </a:r>
            <a:r>
              <a:rPr lang="pt-PT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03291" y="2132856"/>
            <a:ext cx="20687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Japanese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350" y="2636912"/>
            <a:ext cx="4050823" cy="227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46335"/>
            <a:ext cx="3703763" cy="2470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63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339027"/>
            <a:ext cx="8507288" cy="1008112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/>
              <a:t>Country:</a:t>
            </a:r>
            <a:br>
              <a:rPr lang="pt-PT" dirty="0"/>
            </a:br>
            <a:r>
              <a:rPr lang="pt-PT" dirty="0"/>
              <a:t>Nationality: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4" y="2204864"/>
            <a:ext cx="3674130" cy="2461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279"/>
            <a:ext cx="4267572" cy="2841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1979712" y="1196752"/>
            <a:ext cx="35954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Portugal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43808" y="1873254"/>
            <a:ext cx="35070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Portuguese</a:t>
            </a:r>
          </a:p>
        </p:txBody>
      </p:sp>
    </p:spTree>
    <p:extLst>
      <p:ext uri="{BB962C8B-B14F-4D97-AF65-F5344CB8AC3E}">
        <p14:creationId xmlns:p14="http://schemas.microsoft.com/office/powerpoint/2010/main" val="1564571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52936"/>
            <a:ext cx="3482330" cy="2089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4404153" cy="2506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54203" y="1890117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  <a:endParaRPr lang="pt-PT" sz="3600" dirty="0"/>
          </a:p>
          <a:p>
            <a:r>
              <a:rPr lang="pt-PT" sz="3200" dirty="0"/>
              <a:t>Nationality:  </a:t>
            </a:r>
            <a:endParaRPr lang="pt-PT" dirty="0"/>
          </a:p>
        </p:txBody>
      </p:sp>
      <p:sp>
        <p:nvSpPr>
          <p:cNvPr id="8" name="Retângulo 7"/>
          <p:cNvSpPr/>
          <p:nvPr/>
        </p:nvSpPr>
        <p:spPr>
          <a:xfrm>
            <a:off x="1907704" y="1890117"/>
            <a:ext cx="2193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Germany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84764" y="2339039"/>
            <a:ext cx="19527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German</a:t>
            </a:r>
          </a:p>
        </p:txBody>
      </p:sp>
    </p:spTree>
    <p:extLst>
      <p:ext uri="{BB962C8B-B14F-4D97-AF65-F5344CB8AC3E}">
        <p14:creationId xmlns:p14="http://schemas.microsoft.com/office/powerpoint/2010/main" val="6528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80928"/>
            <a:ext cx="3178448" cy="2118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3960433" cy="2303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107500" y="1998859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Country: </a:t>
            </a:r>
            <a:endParaRPr lang="pt-PT" dirty="0"/>
          </a:p>
          <a:p>
            <a:r>
              <a:rPr lang="pt-PT" sz="3200" dirty="0"/>
              <a:t>Nationality: </a:t>
            </a:r>
            <a:endParaRPr lang="pt-PT" dirty="0"/>
          </a:p>
        </p:txBody>
      </p:sp>
      <p:sp>
        <p:nvSpPr>
          <p:cNvPr id="7" name="Retângulo 6"/>
          <p:cNvSpPr/>
          <p:nvPr/>
        </p:nvSpPr>
        <p:spPr>
          <a:xfrm>
            <a:off x="1547664" y="1998859"/>
            <a:ext cx="1853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Angola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123728" y="2450895"/>
            <a:ext cx="2157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PT" sz="3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Angolan</a:t>
            </a:r>
          </a:p>
        </p:txBody>
      </p:sp>
    </p:spTree>
    <p:extLst>
      <p:ext uri="{BB962C8B-B14F-4D97-AF65-F5344CB8AC3E}">
        <p14:creationId xmlns:p14="http://schemas.microsoft.com/office/powerpoint/2010/main" val="14754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207</Words>
  <Application>Microsoft Office PowerPoint</Application>
  <PresentationFormat>Apresentação no Ecrã (4:3)</PresentationFormat>
  <Paragraphs>79</Paragraphs>
  <Slides>20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Country: Nationality: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Beta</dc:creator>
  <cp:lastModifiedBy>Fernando</cp:lastModifiedBy>
  <cp:revision>27</cp:revision>
  <dcterms:created xsi:type="dcterms:W3CDTF">2019-01-10T15:53:27Z</dcterms:created>
  <dcterms:modified xsi:type="dcterms:W3CDTF">2019-12-15T15:53:15Z</dcterms:modified>
</cp:coreProperties>
</file>