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48A174-45E7-4DD4-848D-0B6599679E5C}">
  <a:tblStyle styleId="{AA48A174-45E7-4DD4-848D-0B6599679E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4204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73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bf67fbd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bf67fbd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15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bf67fbd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bf67fbd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29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bf67fbd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bf67fbd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63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bf67fbd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bf67fbd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3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bf67fbd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bf67fbd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5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bf67fbd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bf67fbd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7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bf67fbd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bf67fbd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6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bf67fbd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bf67fbd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31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bf67fb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bf67fb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13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bf67fbd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bf67fbd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03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bf67fb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bf67fb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60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bf67fbd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bf67fbd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2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 cap="small" dirty="0" err="1"/>
              <a:t>School</a:t>
            </a:r>
            <a:r>
              <a:rPr lang="pt-PT" b="1" i="1" cap="small" dirty="0"/>
              <a:t> </a:t>
            </a:r>
            <a:r>
              <a:rPr lang="pt-PT" b="1" i="1" cap="small" dirty="0" err="1"/>
              <a:t>subjects</a:t>
            </a:r>
            <a:endParaRPr b="1" i="1" cap="small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75750" y="4587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/>
              <a:t>Maria Barbosa 6ºF</a:t>
            </a:r>
            <a:endParaRPr sz="19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6AA56B-2DD6-4650-A79D-DEF1F49B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" y="4398925"/>
            <a:ext cx="1896533" cy="622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 dirty="0" err="1"/>
              <a:t>Religious</a:t>
            </a:r>
            <a:r>
              <a:rPr lang="pt-PT" b="1" i="1" dirty="0"/>
              <a:t> </a:t>
            </a:r>
            <a:r>
              <a:rPr lang="pt-PT" b="1" i="1" dirty="0" err="1"/>
              <a:t>Education</a:t>
            </a:r>
            <a:r>
              <a:rPr lang="pt-PT" b="1" i="1" dirty="0"/>
              <a:t> (moral)</a:t>
            </a:r>
            <a:endParaRPr b="1" i="1" dirty="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200" y="1431925"/>
            <a:ext cx="6178249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ICT (tic)</a:t>
            </a:r>
            <a:endParaRPr b="1" i="1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425" y="1227675"/>
            <a:ext cx="4810125" cy="354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English (inglês)</a:t>
            </a:r>
            <a:endParaRPr b="1" i="1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447" y="1449750"/>
            <a:ext cx="5401100" cy="240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5"/>
          <p:cNvGraphicFramePr/>
          <p:nvPr/>
        </p:nvGraphicFramePr>
        <p:xfrm>
          <a:off x="952500" y="1238250"/>
          <a:ext cx="7239000" cy="2773470"/>
        </p:xfrm>
        <a:graphic>
          <a:graphicData uri="http://schemas.openxmlformats.org/drawingml/2006/table">
            <a:tbl>
              <a:tblPr>
                <a:noFill/>
                <a:tableStyleId>{AA48A174-45E7-4DD4-848D-0B6599679E5C}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b="1" i="1"/>
                        <a:t>Monday</a:t>
                      </a:r>
                      <a:endParaRPr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b="1" i="1"/>
                        <a:t>Tuesday</a:t>
                      </a:r>
                      <a:endParaRPr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b="1" i="1"/>
                        <a:t>Wedsenay</a:t>
                      </a:r>
                      <a:endParaRPr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b="1" i="1"/>
                        <a:t>Thursday</a:t>
                      </a:r>
                      <a:endParaRPr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b="1" i="1"/>
                        <a:t>Friday</a:t>
                      </a:r>
                      <a:endParaRPr b="1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Portuguese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Music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Portuguese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ICT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Music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Maths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Art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Maths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Maths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Portuguese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Maths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Art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Portuguese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Maths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Portuguese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Art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Art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/>
                        <a:t>PE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Portuguese (português)</a:t>
            </a:r>
            <a:endParaRPr b="1" i="1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10660" t="-12680" r="-10659" b="12680"/>
          <a:stretch/>
        </p:blipFill>
        <p:spPr>
          <a:xfrm>
            <a:off x="1610600" y="1017734"/>
            <a:ext cx="6390425" cy="359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Maths (matemática)</a:t>
            </a:r>
            <a:endParaRPr b="1" i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975" y="1300286"/>
            <a:ext cx="5562776" cy="312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History (história)</a:t>
            </a:r>
            <a:endParaRPr b="1" i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826" y="1334725"/>
            <a:ext cx="4965675" cy="331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Geography (geografia)</a:t>
            </a:r>
            <a:endParaRPr b="1" i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563" y="1464200"/>
            <a:ext cx="4488876" cy="299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Science (ciências)</a:t>
            </a:r>
            <a:endParaRPr b="1" i="1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21" y="1466125"/>
            <a:ext cx="5337526" cy="278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Music (música)</a:t>
            </a:r>
            <a:endParaRPr b="1" i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001" y="1152475"/>
            <a:ext cx="5129723" cy="34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PE (educação fisíca)</a:t>
            </a:r>
            <a:endParaRPr b="1" i="1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723" y="1625000"/>
            <a:ext cx="5507626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1"/>
              <a:t>Art (educação visual)</a:t>
            </a:r>
            <a:endParaRPr b="1" i="1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425" y="1346600"/>
            <a:ext cx="5383376" cy="302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FFF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Apresentação no Ecrã (16:9)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School subjects</vt:lpstr>
      <vt:lpstr>Portuguese (português)</vt:lpstr>
      <vt:lpstr>Maths (matemática)</vt:lpstr>
      <vt:lpstr>History (história)</vt:lpstr>
      <vt:lpstr>Geography (geografia)</vt:lpstr>
      <vt:lpstr>Science (ciências)</vt:lpstr>
      <vt:lpstr>Music (música)</vt:lpstr>
      <vt:lpstr>PE (educação fisíca)</vt:lpstr>
      <vt:lpstr>Art (educação visual)</vt:lpstr>
      <vt:lpstr>Religious Education (moral)</vt:lpstr>
      <vt:lpstr>ICT (tic)</vt:lpstr>
      <vt:lpstr>English (inglês)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Utilizador</dc:creator>
  <cp:lastModifiedBy>Fernando</cp:lastModifiedBy>
  <cp:revision>3</cp:revision>
  <dcterms:modified xsi:type="dcterms:W3CDTF">2020-01-22T16:48:03Z</dcterms:modified>
</cp:coreProperties>
</file>