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0094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200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7448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089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796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63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08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0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7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53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279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814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909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31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359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958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358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00CA82-4E07-442C-A8C1-55863A25055B}" type="datetimeFigureOut">
              <a:rPr lang="pt-PT" smtClean="0"/>
              <a:pPr/>
              <a:t>16/04/2020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80B59-D0FC-48C4-B2B1-12E0C5C9A8D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5789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A90266-F70D-44F3-A588-530F9EE66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/>
              <a:t>Physical</a:t>
            </a:r>
            <a:r>
              <a:rPr lang="pt-PT" dirty="0"/>
              <a:t> </a:t>
            </a:r>
            <a:r>
              <a:rPr lang="pt-PT" dirty="0" err="1"/>
              <a:t>features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2D2D317-B5A9-4236-9C20-63B612F59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>
                <a:solidFill>
                  <a:schemeClr val="accent1"/>
                </a:solidFill>
              </a:rPr>
              <a:t>Sofia</a:t>
            </a:r>
          </a:p>
          <a:p>
            <a:r>
              <a:rPr lang="pt-PT" dirty="0">
                <a:solidFill>
                  <a:schemeClr val="accent1"/>
                </a:solidFill>
              </a:rPr>
              <a:t>Lúcia</a:t>
            </a:r>
          </a:p>
          <a:p>
            <a:r>
              <a:rPr lang="pt-PT" dirty="0">
                <a:solidFill>
                  <a:schemeClr val="accent1"/>
                </a:solidFill>
              </a:rPr>
              <a:t>6ºf</a:t>
            </a:r>
          </a:p>
        </p:txBody>
      </p:sp>
    </p:spTree>
    <p:extLst>
      <p:ext uri="{BB962C8B-B14F-4D97-AF65-F5344CB8AC3E}">
        <p14:creationId xmlns:p14="http://schemas.microsoft.com/office/powerpoint/2010/main" val="3952401998"/>
      </p:ext>
    </p:extLst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E96276E-6D40-467C-B2DA-185E26E0A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straight hair                              Cabelo liso</a:t>
            </a:r>
          </a:p>
        </p:txBody>
      </p:sp>
      <p:pic>
        <p:nvPicPr>
          <p:cNvPr id="10242" name="Picture 2" descr="Resultado de imagem para cabelo liso escadeado">
            <a:extLst>
              <a:ext uri="{FF2B5EF4-FFF2-40B4-BE49-F238E27FC236}">
                <a16:creationId xmlns="" xmlns:a16="http://schemas.microsoft.com/office/drawing/2014/main" id="{990698C0-30CC-42B6-9E35-802130B8B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64" y="1742228"/>
            <a:ext cx="3190409" cy="47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45697"/>
      </p:ext>
    </p:extLst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AD27F6-D2A1-4691-A6B2-759A9228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Long hair                           cabelo comprido</a:t>
            </a:r>
          </a:p>
        </p:txBody>
      </p:sp>
      <p:pic>
        <p:nvPicPr>
          <p:cNvPr id="8194" name="Picture 2" descr="Resultado de imagem para cabelo comprido">
            <a:extLst>
              <a:ext uri="{FF2B5EF4-FFF2-40B4-BE49-F238E27FC236}">
                <a16:creationId xmlns="" xmlns:a16="http://schemas.microsoft.com/office/drawing/2014/main" id="{E3EA52A6-DB20-45C7-84CE-7A12D2D88E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07" y="2177973"/>
            <a:ext cx="5319012" cy="413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74045"/>
      </p:ext>
    </p:extLst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BD213E-B05B-470A-9EEF-E342CBAF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short hair                             Cabelo curto</a:t>
            </a:r>
          </a:p>
        </p:txBody>
      </p:sp>
      <p:pic>
        <p:nvPicPr>
          <p:cNvPr id="9218" name="Picture 2" descr="Resultado de imagem para militar cortes de cabelo masculino curto">
            <a:extLst>
              <a:ext uri="{FF2B5EF4-FFF2-40B4-BE49-F238E27FC236}">
                <a16:creationId xmlns="" xmlns:a16="http://schemas.microsoft.com/office/drawing/2014/main" id="{7DB785F2-B2EA-4701-8E8A-85B68D523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471" y="1993905"/>
            <a:ext cx="3569472" cy="46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99080"/>
      </p:ext>
    </p:extLst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4E9F03DA-DB76-4953-A1F6-A0BFF4341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7" y="733891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0" dirty="0">
                <a:solidFill>
                  <a:srgbClr val="FF0066"/>
                </a:solidFill>
              </a:rPr>
              <a:t>Face</a:t>
            </a:r>
          </a:p>
        </p:txBody>
      </p:sp>
    </p:spTree>
    <p:extLst>
      <p:ext uri="{BB962C8B-B14F-4D97-AF65-F5344CB8AC3E}">
        <p14:creationId xmlns:p14="http://schemas.microsoft.com/office/powerpoint/2010/main" val="2974189966"/>
      </p:ext>
    </p:extLst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918F61-12EA-4E90-9525-867C667D4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Beard</a:t>
            </a:r>
            <a:r>
              <a:rPr lang="pt-PT" dirty="0"/>
              <a:t>                                                       Barba</a:t>
            </a:r>
          </a:p>
        </p:txBody>
      </p:sp>
      <p:pic>
        <p:nvPicPr>
          <p:cNvPr id="11266" name="Picture 2" descr="Resultado de imagem para barba">
            <a:extLst>
              <a:ext uri="{FF2B5EF4-FFF2-40B4-BE49-F238E27FC236}">
                <a16:creationId xmlns="" xmlns:a16="http://schemas.microsoft.com/office/drawing/2014/main" id="{3518FD9F-2F0F-4A9E-B514-FDAA0D37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98" y="1942905"/>
            <a:ext cx="5892367" cy="42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52174"/>
      </p:ext>
    </p:extLst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798656-2ECB-493A-A015-83318100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Eyes                                                  Olhos</a:t>
            </a:r>
          </a:p>
        </p:txBody>
      </p:sp>
      <p:pic>
        <p:nvPicPr>
          <p:cNvPr id="14338" name="Picture 2" descr="Resultado de imagem para olhos verde agua">
            <a:extLst>
              <a:ext uri="{FF2B5EF4-FFF2-40B4-BE49-F238E27FC236}">
                <a16:creationId xmlns="" xmlns:a16="http://schemas.microsoft.com/office/drawing/2014/main" id="{B02623F7-18EB-42D6-8CE8-7295066DE8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87" y="2228296"/>
            <a:ext cx="5239664" cy="314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42834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AFAC81-6FDC-4991-B19E-CECDAC61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 err="1"/>
              <a:t>chin</a:t>
            </a:r>
            <a:r>
              <a:rPr lang="pt-PT" dirty="0"/>
              <a:t>                                                 Queixo</a:t>
            </a:r>
          </a:p>
        </p:txBody>
      </p:sp>
      <p:pic>
        <p:nvPicPr>
          <p:cNvPr id="12290" name="Picture 2" descr="Resultado de imagem para quei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070" y="2772732"/>
            <a:ext cx="6830411" cy="274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102409"/>
      </p:ext>
    </p:extLst>
  </p:cSld>
  <p:clrMapOvr>
    <a:masterClrMapping/>
  </p:clrMapOvr>
  <p:transition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60F368-D2AB-432C-A948-049FE988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Ears</a:t>
            </a:r>
            <a:r>
              <a:rPr lang="pt-PT" dirty="0"/>
              <a:t>                                                        Orelhas</a:t>
            </a:r>
          </a:p>
        </p:txBody>
      </p:sp>
      <p:pic>
        <p:nvPicPr>
          <p:cNvPr id="11266" name="Picture 2" descr="Resultado de imagem para orelh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498" y="2100532"/>
            <a:ext cx="3820723" cy="3820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9362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2F7AEA-798B-4A79-A197-0C9BA62B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Freckles</a:t>
            </a:r>
            <a:r>
              <a:rPr lang="pt-PT" dirty="0"/>
              <a:t>                                        sardas</a:t>
            </a:r>
          </a:p>
        </p:txBody>
      </p:sp>
      <p:pic>
        <p:nvPicPr>
          <p:cNvPr id="10242" name="Picture 2" descr="Resultado de imagem para sar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3314" y="1742536"/>
            <a:ext cx="475488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06226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C1DA78-CE62-4FEC-AC26-12DE1AA4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Glasses</a:t>
            </a:r>
            <a:r>
              <a:rPr lang="pt-PT" dirty="0"/>
              <a:t>                                     óculos   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8" y="1967802"/>
            <a:ext cx="9504328" cy="3649662"/>
          </a:xfrm>
        </p:spPr>
      </p:pic>
    </p:spTree>
    <p:extLst>
      <p:ext uri="{BB962C8B-B14F-4D97-AF65-F5344CB8AC3E}">
        <p14:creationId xmlns:p14="http://schemas.microsoft.com/office/powerpoint/2010/main" val="2036232491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37DBDE04-11E4-48E7-890A-A3CC4E174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0" dirty="0">
                <a:solidFill>
                  <a:srgbClr val="FF0066"/>
                </a:solidFill>
              </a:rPr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3582722813"/>
      </p:ext>
    </p:extLst>
  </p:cSld>
  <p:clrMapOvr>
    <a:masterClrMapping/>
  </p:clrMapOvr>
  <p:transition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F1EFBD-B591-4E62-9D3C-414012AE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Moutache</a:t>
            </a:r>
            <a:r>
              <a:rPr lang="pt-PT" dirty="0"/>
              <a:t>                      bigode</a:t>
            </a:r>
          </a:p>
        </p:txBody>
      </p:sp>
      <p:pic>
        <p:nvPicPr>
          <p:cNvPr id="8194" name="Picture 2" descr="Resultado de imagem para big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628" y="2343599"/>
            <a:ext cx="6286500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483665"/>
      </p:ext>
    </p:extLst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D115FA-DA0A-4600-BACF-97A219E7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Mouth</a:t>
            </a:r>
            <a:r>
              <a:rPr lang="pt-PT" dirty="0"/>
              <a:t>                                            boca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1337733"/>
            <a:ext cx="6601968" cy="342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50917"/>
      </p:ext>
    </p:extLst>
  </p:cSld>
  <p:clrMapOvr>
    <a:masterClrMapping/>
  </p:clrMapOvr>
  <p:transition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E5493A-F33E-4C3E-A439-D77ED552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Nose</a:t>
            </a:r>
            <a:r>
              <a:rPr lang="pt-PT" dirty="0"/>
              <a:t>                                                  nariz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667CAEA5-1CD4-4049-A722-DA23C1B2B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146" name="Picture 2" descr="Resultado de imagem para nar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913" y="2053088"/>
            <a:ext cx="6290034" cy="3776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053251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078B97-66EE-4D77-ABE5-54F9BD41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Beautiful                                       bonita</a:t>
            </a:r>
          </a:p>
        </p:txBody>
      </p:sp>
      <p:sp>
        <p:nvSpPr>
          <p:cNvPr id="5122" name="AutoShape 2" descr="Resultado de imagem para s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124" name="AutoShape 4" descr="Resultado de imagem para s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460" y="1709468"/>
            <a:ext cx="3137140" cy="418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32925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FAEBA-97FB-468D-860C-2E8CDA78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Ugly</a:t>
            </a:r>
            <a:r>
              <a:rPr lang="pt-PT" dirty="0"/>
              <a:t>                                                feio/a</a:t>
            </a:r>
          </a:p>
        </p:txBody>
      </p:sp>
      <p:pic>
        <p:nvPicPr>
          <p:cNvPr id="15362" name="Picture 2" descr="Resultado de imagem para pessoa feia">
            <a:extLst>
              <a:ext uri="{FF2B5EF4-FFF2-40B4-BE49-F238E27FC236}">
                <a16:creationId xmlns="" xmlns:a16="http://schemas.microsoft.com/office/drawing/2014/main" id="{A504695C-5E24-4333-A4DE-1C04ECDB18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42" y="1781910"/>
            <a:ext cx="3417058" cy="45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67818"/>
      </p:ext>
    </p:extLst>
  </p:cSld>
  <p:clrMapOvr>
    <a:masterClrMapping/>
  </p:clrMapOvr>
  <p:transition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AC22D6-A5BC-49BF-B0DE-61BC393A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Handsome</a:t>
            </a:r>
            <a:r>
              <a:rPr lang="pt-PT" dirty="0" smtClean="0"/>
              <a:t>                        Bonito/ Bem parecido</a:t>
            </a:r>
            <a:endParaRPr lang="pt-PT" dirty="0"/>
          </a:p>
        </p:txBody>
      </p:sp>
      <p:pic>
        <p:nvPicPr>
          <p:cNvPr id="3074" name="Picture 2" descr="Resultado de imagem para Now ur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821" y="1992013"/>
            <a:ext cx="3800475" cy="380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639236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7106" name="AutoShape 2" descr="Resultado de imagem para f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94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8D2167-D85C-4254-834A-A0456225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913" y="254494"/>
            <a:ext cx="7961049" cy="1456267"/>
          </a:xfrm>
        </p:spPr>
        <p:txBody>
          <a:bodyPr>
            <a:normAutofit/>
          </a:bodyPr>
          <a:lstStyle/>
          <a:p>
            <a:r>
              <a:rPr lang="pt-PT" dirty="0" err="1"/>
              <a:t>Bald</a:t>
            </a:r>
            <a:r>
              <a:rPr lang="pt-PT" dirty="0"/>
              <a:t>                                     Careca  </a:t>
            </a:r>
          </a:p>
        </p:txBody>
      </p:sp>
      <p:pic>
        <p:nvPicPr>
          <p:cNvPr id="1026" name="Picture 2" descr="Resultado de imagem para careca">
            <a:extLst>
              <a:ext uri="{FF2B5EF4-FFF2-40B4-BE49-F238E27FC236}">
                <a16:creationId xmlns="" xmlns:a16="http://schemas.microsoft.com/office/drawing/2014/main" id="{9FF4BC3C-2358-4CAA-A9A3-D7DA2404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02" y="1710761"/>
            <a:ext cx="4932470" cy="49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50552"/>
      </p:ext>
    </p:extLst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C93BD8-FF7D-4A7F-9320-4DD4FB7C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Blond</a:t>
            </a:r>
            <a:r>
              <a:rPr lang="pt-PT" dirty="0" smtClean="0"/>
              <a:t> </a:t>
            </a:r>
            <a:r>
              <a:rPr lang="pt-PT" dirty="0"/>
              <a:t>hair                           cabelo loiro</a:t>
            </a:r>
          </a:p>
        </p:txBody>
      </p:sp>
      <p:pic>
        <p:nvPicPr>
          <p:cNvPr id="2050" name="Picture 2" descr="Resultado de imagem para cabelo loiro natural">
            <a:extLst>
              <a:ext uri="{FF2B5EF4-FFF2-40B4-BE49-F238E27FC236}">
                <a16:creationId xmlns="" xmlns:a16="http://schemas.microsoft.com/office/drawing/2014/main" id="{69FE29B9-C4B5-4FF7-B097-2CB97E947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1" y="1826364"/>
            <a:ext cx="4034424" cy="48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94157"/>
      </p:ext>
    </p:extLst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9B84A7-17BD-4339-9030-C17911FD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Red</a:t>
            </a:r>
            <a:r>
              <a:rPr lang="pt-PT" dirty="0"/>
              <a:t> hair                                    cabelo </a:t>
            </a:r>
            <a:r>
              <a:rPr lang="pt-PT" dirty="0" smtClean="0"/>
              <a:t>ruivo</a:t>
            </a:r>
            <a:endParaRPr lang="pt-PT" dirty="0"/>
          </a:p>
        </p:txBody>
      </p:sp>
      <p:pic>
        <p:nvPicPr>
          <p:cNvPr id="3074" name="Picture 2" descr="Resultado de imagem para lucia singer">
            <a:extLst>
              <a:ext uri="{FF2B5EF4-FFF2-40B4-BE49-F238E27FC236}">
                <a16:creationId xmlns="" xmlns:a16="http://schemas.microsoft.com/office/drawing/2014/main" id="{6DEF522B-B24C-4AD7-880F-4C8B8E61F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84" y="2163354"/>
            <a:ext cx="5738459" cy="382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1086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E7AA39-0C6D-4A92-8366-D7386BC5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Brown hair                      Cabelo castanho           </a:t>
            </a:r>
          </a:p>
        </p:txBody>
      </p:sp>
      <p:pic>
        <p:nvPicPr>
          <p:cNvPr id="4098" name="Picture 2" descr="Resultado de imagem para cabelo castanho caramelo">
            <a:extLst>
              <a:ext uri="{FF2B5EF4-FFF2-40B4-BE49-F238E27FC236}">
                <a16:creationId xmlns="" xmlns:a16="http://schemas.microsoft.com/office/drawing/2014/main" id="{792B14FB-22BA-4594-8D9D-CEF168A05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48" y="2065867"/>
            <a:ext cx="4486914" cy="44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57029"/>
      </p:ext>
    </p:extLst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1FDF15-9A84-4E41-BC5E-4CFBAEE4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black</a:t>
            </a:r>
            <a:r>
              <a:rPr lang="pt-PT" dirty="0"/>
              <a:t> hair                      cabelo preto             </a:t>
            </a:r>
          </a:p>
        </p:txBody>
      </p:sp>
      <p:pic>
        <p:nvPicPr>
          <p:cNvPr id="5122" name="Picture 2" descr="Resultado de imagem para cabelo preto natural">
            <a:extLst>
              <a:ext uri="{FF2B5EF4-FFF2-40B4-BE49-F238E27FC236}">
                <a16:creationId xmlns="" xmlns:a16="http://schemas.microsoft.com/office/drawing/2014/main" id="{8A868387-6E3F-46E0-B388-AA1CC6A200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01" y="1723611"/>
            <a:ext cx="3284738" cy="483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1407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C3C4A3-4AE1-4552-A743-6207C713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Wavy</a:t>
            </a:r>
            <a:r>
              <a:rPr lang="pt-PT" dirty="0"/>
              <a:t> hair                          cabelo ondulado</a:t>
            </a:r>
          </a:p>
        </p:txBody>
      </p:sp>
      <p:pic>
        <p:nvPicPr>
          <p:cNvPr id="6146" name="Picture 2" descr="Resultado de imagem para cachos no cabelo">
            <a:extLst>
              <a:ext uri="{FF2B5EF4-FFF2-40B4-BE49-F238E27FC236}">
                <a16:creationId xmlns="" xmlns:a16="http://schemas.microsoft.com/office/drawing/2014/main" id="{41A73691-E081-4C95-B81F-FA597FC2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07" y="2405848"/>
            <a:ext cx="5122852" cy="34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90734"/>
      </p:ext>
    </p:extLst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9E4FD7-7641-4288-B256-5BBB7DA9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473430" cy="1456267"/>
          </a:xfrm>
        </p:spPr>
        <p:txBody>
          <a:bodyPr/>
          <a:lstStyle/>
          <a:p>
            <a:r>
              <a:rPr lang="pt-PT" dirty="0" err="1"/>
              <a:t>Curly</a:t>
            </a:r>
            <a:r>
              <a:rPr lang="pt-PT" dirty="0"/>
              <a:t> hair                             cabelo encaracolado</a:t>
            </a:r>
          </a:p>
        </p:txBody>
      </p:sp>
      <p:pic>
        <p:nvPicPr>
          <p:cNvPr id="7170" name="Picture 2" descr="Resultado de imagem para cachos naturais no cabelo">
            <a:extLst>
              <a:ext uri="{FF2B5EF4-FFF2-40B4-BE49-F238E27FC236}">
                <a16:creationId xmlns="" xmlns:a16="http://schemas.microsoft.com/office/drawing/2014/main" id="{64943B62-BEFF-44C3-92EC-5D74753E6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93" y="1799536"/>
            <a:ext cx="3705257" cy="47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12000"/>
      </p:ext>
    </p:extLst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74</TotalTime>
  <Words>75</Words>
  <Application>Microsoft Office PowerPoint</Application>
  <PresentationFormat>Ecrã Panorâmico</PresentationFormat>
  <Paragraphs>28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Celestial</vt:lpstr>
      <vt:lpstr>Physical features</vt:lpstr>
      <vt:lpstr>Apresentação do PowerPoint</vt:lpstr>
      <vt:lpstr>Bald                                     Careca  </vt:lpstr>
      <vt:lpstr>Blond hair                           cabelo loiro</vt:lpstr>
      <vt:lpstr>Red hair                                    cabelo ruivo</vt:lpstr>
      <vt:lpstr>Brown hair                      Cabelo castanho           </vt:lpstr>
      <vt:lpstr>black hair                      cabelo preto             </vt:lpstr>
      <vt:lpstr>Wavy hair                          cabelo ondulado</vt:lpstr>
      <vt:lpstr>Curly hair                             cabelo encaracolado</vt:lpstr>
      <vt:lpstr> straight hair                              Cabelo liso</vt:lpstr>
      <vt:lpstr>Long hair                           cabelo comprido</vt:lpstr>
      <vt:lpstr> short hair                             Cabelo curto</vt:lpstr>
      <vt:lpstr>Apresentação do PowerPoint</vt:lpstr>
      <vt:lpstr>Beard                                                       Barba</vt:lpstr>
      <vt:lpstr>Eyes                                                  Olhos</vt:lpstr>
      <vt:lpstr> chin                                                 Queixo</vt:lpstr>
      <vt:lpstr>Ears                                                        Orelhas</vt:lpstr>
      <vt:lpstr>Freckles                                        sardas</vt:lpstr>
      <vt:lpstr>Glasses                                     óculos   </vt:lpstr>
      <vt:lpstr>Moutache                      bigode</vt:lpstr>
      <vt:lpstr>Mouth                                            boca</vt:lpstr>
      <vt:lpstr>Nose                                                  nariz</vt:lpstr>
      <vt:lpstr>Beautiful                                       bonita</vt:lpstr>
      <vt:lpstr>Ugly                                                feio/a</vt:lpstr>
      <vt:lpstr>Handsome                        Bonito/ Bem parecido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features</dc:title>
  <dc:creator>Lúcia</dc:creator>
  <cp:lastModifiedBy>Cristina Marques</cp:lastModifiedBy>
  <cp:revision>10</cp:revision>
  <dcterms:created xsi:type="dcterms:W3CDTF">2020-03-21T16:40:28Z</dcterms:created>
  <dcterms:modified xsi:type="dcterms:W3CDTF">2020-04-16T18:39:08Z</dcterms:modified>
</cp:coreProperties>
</file>